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681" r:id="rId2"/>
    <p:sldId id="680" r:id="rId3"/>
    <p:sldId id="682" r:id="rId4"/>
    <p:sldId id="683" r:id="rId5"/>
    <p:sldId id="684" r:id="rId6"/>
    <p:sldId id="685" r:id="rId7"/>
    <p:sldId id="686" r:id="rId8"/>
    <p:sldId id="687" r:id="rId9"/>
    <p:sldId id="688" r:id="rId10"/>
    <p:sldId id="689" r:id="rId11"/>
    <p:sldId id="690" r:id="rId12"/>
    <p:sldId id="691" r:id="rId13"/>
    <p:sldId id="692" r:id="rId14"/>
    <p:sldId id="605" r:id="rId15"/>
    <p:sldId id="607" r:id="rId16"/>
    <p:sldId id="608" r:id="rId17"/>
    <p:sldId id="609" r:id="rId18"/>
    <p:sldId id="614" r:id="rId19"/>
    <p:sldId id="620" r:id="rId20"/>
    <p:sldId id="621" r:id="rId21"/>
    <p:sldId id="632" r:id="rId22"/>
    <p:sldId id="651" r:id="rId23"/>
    <p:sldId id="645" r:id="rId24"/>
    <p:sldId id="649" r:id="rId25"/>
    <p:sldId id="650" r:id="rId26"/>
    <p:sldId id="657" r:id="rId27"/>
    <p:sldId id="672" r:id="rId28"/>
    <p:sldId id="674" r:id="rId29"/>
    <p:sldId id="600" r:id="rId30"/>
    <p:sldId id="599" r:id="rId31"/>
    <p:sldId id="598" r:id="rId32"/>
    <p:sldId id="678" r:id="rId33"/>
    <p:sldId id="594" r:id="rId34"/>
  </p:sldIdLst>
  <p:sldSz cx="9144000" cy="6858000" type="screen4x3"/>
  <p:notesSz cx="6735763" cy="9869488"/>
  <p:defaultTextStyle>
    <a:defPPr>
      <a:defRPr lang="en-US"/>
    </a:defPPr>
    <a:lvl1pPr marL="0" algn="l" defTabSz="914107" rtl="0" eaLnBrk="1" latinLnBrk="0" hangingPunct="1">
      <a:defRPr sz="1800" kern="1200">
        <a:solidFill>
          <a:schemeClr val="tx1"/>
        </a:solidFill>
        <a:latin typeface="+mn-lt"/>
        <a:ea typeface="+mn-ea"/>
        <a:cs typeface="+mn-cs"/>
      </a:defRPr>
    </a:lvl1pPr>
    <a:lvl2pPr marL="457054" algn="l" defTabSz="914107" rtl="0" eaLnBrk="1" latinLnBrk="0" hangingPunct="1">
      <a:defRPr sz="1800" kern="1200">
        <a:solidFill>
          <a:schemeClr val="tx1"/>
        </a:solidFill>
        <a:latin typeface="+mn-lt"/>
        <a:ea typeface="+mn-ea"/>
        <a:cs typeface="+mn-cs"/>
      </a:defRPr>
    </a:lvl2pPr>
    <a:lvl3pPr marL="914107" algn="l" defTabSz="914107" rtl="0" eaLnBrk="1" latinLnBrk="0" hangingPunct="1">
      <a:defRPr sz="1800" kern="1200">
        <a:solidFill>
          <a:schemeClr val="tx1"/>
        </a:solidFill>
        <a:latin typeface="+mn-lt"/>
        <a:ea typeface="+mn-ea"/>
        <a:cs typeface="+mn-cs"/>
      </a:defRPr>
    </a:lvl3pPr>
    <a:lvl4pPr marL="1371161" algn="l" defTabSz="914107" rtl="0" eaLnBrk="1" latinLnBrk="0" hangingPunct="1">
      <a:defRPr sz="1800" kern="1200">
        <a:solidFill>
          <a:schemeClr val="tx1"/>
        </a:solidFill>
        <a:latin typeface="+mn-lt"/>
        <a:ea typeface="+mn-ea"/>
        <a:cs typeface="+mn-cs"/>
      </a:defRPr>
    </a:lvl4pPr>
    <a:lvl5pPr marL="1828215" algn="l" defTabSz="914107" rtl="0" eaLnBrk="1" latinLnBrk="0" hangingPunct="1">
      <a:defRPr sz="1800" kern="1200">
        <a:solidFill>
          <a:schemeClr val="tx1"/>
        </a:solidFill>
        <a:latin typeface="+mn-lt"/>
        <a:ea typeface="+mn-ea"/>
        <a:cs typeface="+mn-cs"/>
      </a:defRPr>
    </a:lvl5pPr>
    <a:lvl6pPr marL="2285268" algn="l" defTabSz="914107" rtl="0" eaLnBrk="1" latinLnBrk="0" hangingPunct="1">
      <a:defRPr sz="1800" kern="1200">
        <a:solidFill>
          <a:schemeClr val="tx1"/>
        </a:solidFill>
        <a:latin typeface="+mn-lt"/>
        <a:ea typeface="+mn-ea"/>
        <a:cs typeface="+mn-cs"/>
      </a:defRPr>
    </a:lvl6pPr>
    <a:lvl7pPr marL="2742322" algn="l" defTabSz="914107" rtl="0" eaLnBrk="1" latinLnBrk="0" hangingPunct="1">
      <a:defRPr sz="1800" kern="1200">
        <a:solidFill>
          <a:schemeClr val="tx1"/>
        </a:solidFill>
        <a:latin typeface="+mn-lt"/>
        <a:ea typeface="+mn-ea"/>
        <a:cs typeface="+mn-cs"/>
      </a:defRPr>
    </a:lvl7pPr>
    <a:lvl8pPr marL="3199376" algn="l" defTabSz="914107" rtl="0" eaLnBrk="1" latinLnBrk="0" hangingPunct="1">
      <a:defRPr sz="1800" kern="1200">
        <a:solidFill>
          <a:schemeClr val="tx1"/>
        </a:solidFill>
        <a:latin typeface="+mn-lt"/>
        <a:ea typeface="+mn-ea"/>
        <a:cs typeface="+mn-cs"/>
      </a:defRPr>
    </a:lvl8pPr>
    <a:lvl9pPr marL="3656430" algn="l" defTabSz="91410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DFFF"/>
    <a:srgbClr val="0066FF"/>
    <a:srgbClr val="150C8E"/>
    <a:srgbClr val="1BE5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0626" autoAdjust="0"/>
    <p:restoredTop sz="95319" autoAdjust="0"/>
  </p:normalViewPr>
  <p:slideViewPr>
    <p:cSldViewPr>
      <p:cViewPr varScale="1">
        <p:scale>
          <a:sx n="88" d="100"/>
          <a:sy n="88" d="100"/>
        </p:scale>
        <p:origin x="-8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18831" cy="493473"/>
          </a:xfrm>
          <a:prstGeom prst="rect">
            <a:avLst/>
          </a:prstGeom>
        </p:spPr>
        <p:txBody>
          <a:bodyPr vert="horz" lIns="91407" tIns="45704" rIns="91407" bIns="45704" rtlCol="0"/>
          <a:lstStyle>
            <a:lvl1pPr algn="l">
              <a:defRPr sz="1200"/>
            </a:lvl1pPr>
          </a:lstStyle>
          <a:p>
            <a:endParaRPr lang="en-US"/>
          </a:p>
        </p:txBody>
      </p:sp>
      <p:sp>
        <p:nvSpPr>
          <p:cNvPr id="3" name="Date Placeholder 2"/>
          <p:cNvSpPr>
            <a:spLocks noGrp="1"/>
          </p:cNvSpPr>
          <p:nvPr>
            <p:ph type="dt" sz="quarter" idx="1"/>
          </p:nvPr>
        </p:nvSpPr>
        <p:spPr>
          <a:xfrm>
            <a:off x="3815374" y="1"/>
            <a:ext cx="2918831" cy="493473"/>
          </a:xfrm>
          <a:prstGeom prst="rect">
            <a:avLst/>
          </a:prstGeom>
        </p:spPr>
        <p:txBody>
          <a:bodyPr vert="horz" lIns="91407" tIns="45704" rIns="91407" bIns="45704" rtlCol="0"/>
          <a:lstStyle>
            <a:lvl1pPr algn="r">
              <a:defRPr sz="1200"/>
            </a:lvl1pPr>
          </a:lstStyle>
          <a:p>
            <a:fld id="{17A77CA4-5A26-418C-928D-DC38DD8AD0BF}" type="datetimeFigureOut">
              <a:rPr lang="en-US" smtClean="0"/>
              <a:pPr/>
              <a:t>6/14/2014</a:t>
            </a:fld>
            <a:endParaRPr lang="en-US"/>
          </a:p>
        </p:txBody>
      </p:sp>
      <p:sp>
        <p:nvSpPr>
          <p:cNvPr id="4" name="Footer Placeholder 3"/>
          <p:cNvSpPr>
            <a:spLocks noGrp="1"/>
          </p:cNvSpPr>
          <p:nvPr>
            <p:ph type="ftr" sz="quarter" idx="2"/>
          </p:nvPr>
        </p:nvSpPr>
        <p:spPr>
          <a:xfrm>
            <a:off x="3" y="9374302"/>
            <a:ext cx="2918831" cy="493473"/>
          </a:xfrm>
          <a:prstGeom prst="rect">
            <a:avLst/>
          </a:prstGeom>
        </p:spPr>
        <p:txBody>
          <a:bodyPr vert="horz" lIns="91407" tIns="45704" rIns="91407" bIns="45704" rtlCol="0" anchor="b"/>
          <a:lstStyle>
            <a:lvl1pPr algn="l">
              <a:defRPr sz="1200"/>
            </a:lvl1pPr>
          </a:lstStyle>
          <a:p>
            <a:endParaRPr lang="en-US"/>
          </a:p>
        </p:txBody>
      </p:sp>
      <p:sp>
        <p:nvSpPr>
          <p:cNvPr id="5" name="Slide Number Placeholder 4"/>
          <p:cNvSpPr>
            <a:spLocks noGrp="1"/>
          </p:cNvSpPr>
          <p:nvPr>
            <p:ph type="sldNum" sz="quarter" idx="3"/>
          </p:nvPr>
        </p:nvSpPr>
        <p:spPr>
          <a:xfrm>
            <a:off x="3815374" y="9374302"/>
            <a:ext cx="2918831" cy="493473"/>
          </a:xfrm>
          <a:prstGeom prst="rect">
            <a:avLst/>
          </a:prstGeom>
        </p:spPr>
        <p:txBody>
          <a:bodyPr vert="horz" lIns="91407" tIns="45704" rIns="91407" bIns="45704" rtlCol="0" anchor="b"/>
          <a:lstStyle>
            <a:lvl1pPr algn="r">
              <a:defRPr sz="1200"/>
            </a:lvl1pPr>
          </a:lstStyle>
          <a:p>
            <a:fld id="{391D1E21-31E1-4DE2-91BA-D7F45986AAD3}" type="slidenum">
              <a:rPr lang="en-US" smtClean="0"/>
              <a:pPr/>
              <a:t>‹#›</a:t>
            </a:fld>
            <a:endParaRPr lang="en-US"/>
          </a:p>
        </p:txBody>
      </p:sp>
    </p:spTree>
    <p:extLst>
      <p:ext uri="{BB962C8B-B14F-4D97-AF65-F5344CB8AC3E}">
        <p14:creationId xmlns:p14="http://schemas.microsoft.com/office/powerpoint/2010/main" val="2940670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18831" cy="493473"/>
          </a:xfrm>
          <a:prstGeom prst="rect">
            <a:avLst/>
          </a:prstGeom>
        </p:spPr>
        <p:txBody>
          <a:bodyPr vert="horz" lIns="91407" tIns="45704" rIns="91407" bIns="45704" rtlCol="0"/>
          <a:lstStyle>
            <a:lvl1pPr algn="l">
              <a:defRPr sz="1200"/>
            </a:lvl1pPr>
          </a:lstStyle>
          <a:p>
            <a:endParaRPr lang="en-US"/>
          </a:p>
        </p:txBody>
      </p:sp>
      <p:sp>
        <p:nvSpPr>
          <p:cNvPr id="3" name="Date Placeholder 2"/>
          <p:cNvSpPr>
            <a:spLocks noGrp="1"/>
          </p:cNvSpPr>
          <p:nvPr>
            <p:ph type="dt" idx="1"/>
          </p:nvPr>
        </p:nvSpPr>
        <p:spPr>
          <a:xfrm>
            <a:off x="3815374" y="1"/>
            <a:ext cx="2918831" cy="493473"/>
          </a:xfrm>
          <a:prstGeom prst="rect">
            <a:avLst/>
          </a:prstGeom>
        </p:spPr>
        <p:txBody>
          <a:bodyPr vert="horz" lIns="91407" tIns="45704" rIns="91407" bIns="45704" rtlCol="0"/>
          <a:lstStyle>
            <a:lvl1pPr algn="r">
              <a:defRPr sz="1200"/>
            </a:lvl1pPr>
          </a:lstStyle>
          <a:p>
            <a:fld id="{E59CE0CE-7E16-4FE7-AE57-724E757EAEF9}" type="datetimeFigureOut">
              <a:rPr lang="en-US" smtClean="0"/>
              <a:pPr/>
              <a:t>6/14/2014</a:t>
            </a:fld>
            <a:endParaRPr lang="en-US"/>
          </a:p>
        </p:txBody>
      </p:sp>
      <p:sp>
        <p:nvSpPr>
          <p:cNvPr id="4" name="Slide Image Placeholder 3"/>
          <p:cNvSpPr>
            <a:spLocks noGrp="1" noRot="1" noChangeAspect="1"/>
          </p:cNvSpPr>
          <p:nvPr>
            <p:ph type="sldImg" idx="2"/>
          </p:nvPr>
        </p:nvSpPr>
        <p:spPr>
          <a:xfrm>
            <a:off x="900113" y="739775"/>
            <a:ext cx="4935537" cy="3700463"/>
          </a:xfrm>
          <a:prstGeom prst="rect">
            <a:avLst/>
          </a:prstGeom>
          <a:noFill/>
          <a:ln w="12700">
            <a:solidFill>
              <a:prstClr val="black"/>
            </a:solidFill>
          </a:ln>
        </p:spPr>
        <p:txBody>
          <a:bodyPr vert="horz" lIns="91407" tIns="45704" rIns="91407" bIns="45704" rtlCol="0" anchor="ctr"/>
          <a:lstStyle/>
          <a:p>
            <a:endParaRPr lang="en-US"/>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9374302"/>
            <a:ext cx="2918831" cy="493473"/>
          </a:xfrm>
          <a:prstGeom prst="rect">
            <a:avLst/>
          </a:prstGeom>
        </p:spPr>
        <p:txBody>
          <a:bodyPr vert="horz" lIns="91407" tIns="45704" rIns="91407" bIns="45704" rtlCol="0" anchor="b"/>
          <a:lstStyle>
            <a:lvl1pPr algn="l">
              <a:defRPr sz="1200"/>
            </a:lvl1pPr>
          </a:lstStyle>
          <a:p>
            <a:endParaRPr lang="en-US"/>
          </a:p>
        </p:txBody>
      </p:sp>
      <p:sp>
        <p:nvSpPr>
          <p:cNvPr id="7" name="Slide Number Placeholder 6"/>
          <p:cNvSpPr>
            <a:spLocks noGrp="1"/>
          </p:cNvSpPr>
          <p:nvPr>
            <p:ph type="sldNum" sz="quarter" idx="5"/>
          </p:nvPr>
        </p:nvSpPr>
        <p:spPr>
          <a:xfrm>
            <a:off x="3815374" y="9374302"/>
            <a:ext cx="2918831" cy="493473"/>
          </a:xfrm>
          <a:prstGeom prst="rect">
            <a:avLst/>
          </a:prstGeom>
        </p:spPr>
        <p:txBody>
          <a:bodyPr vert="horz" lIns="91407" tIns="45704" rIns="91407" bIns="45704" rtlCol="0" anchor="b"/>
          <a:lstStyle>
            <a:lvl1pPr algn="r">
              <a:defRPr sz="1200"/>
            </a:lvl1pPr>
          </a:lstStyle>
          <a:p>
            <a:fld id="{75C5ED17-03FB-4DB8-A22A-17A7A5E85B92}" type="slidenum">
              <a:rPr lang="en-US" smtClean="0"/>
              <a:pPr/>
              <a:t>‹#›</a:t>
            </a:fld>
            <a:endParaRPr lang="en-US"/>
          </a:p>
        </p:txBody>
      </p:sp>
    </p:spTree>
    <p:extLst>
      <p:ext uri="{BB962C8B-B14F-4D97-AF65-F5344CB8AC3E}">
        <p14:creationId xmlns:p14="http://schemas.microsoft.com/office/powerpoint/2010/main" val="2290673716"/>
      </p:ext>
    </p:extLst>
  </p:cSld>
  <p:clrMap bg1="lt1" tx1="dk1" bg2="lt2" tx2="dk2" accent1="accent1" accent2="accent2" accent3="accent3" accent4="accent4" accent5="accent5" accent6="accent6" hlink="hlink" folHlink="folHlink"/>
  <p:notesStyle>
    <a:lvl1pPr marL="0" algn="l" defTabSz="914107" rtl="0" eaLnBrk="1" latinLnBrk="0" hangingPunct="1">
      <a:defRPr sz="1200" kern="1200">
        <a:solidFill>
          <a:schemeClr val="tx1"/>
        </a:solidFill>
        <a:latin typeface="+mn-lt"/>
        <a:ea typeface="+mn-ea"/>
        <a:cs typeface="+mn-cs"/>
      </a:defRPr>
    </a:lvl1pPr>
    <a:lvl2pPr marL="457054" algn="l" defTabSz="914107" rtl="0" eaLnBrk="1" latinLnBrk="0" hangingPunct="1">
      <a:defRPr sz="1200" kern="1200">
        <a:solidFill>
          <a:schemeClr val="tx1"/>
        </a:solidFill>
        <a:latin typeface="+mn-lt"/>
        <a:ea typeface="+mn-ea"/>
        <a:cs typeface="+mn-cs"/>
      </a:defRPr>
    </a:lvl2pPr>
    <a:lvl3pPr marL="914107" algn="l" defTabSz="914107" rtl="0" eaLnBrk="1" latinLnBrk="0" hangingPunct="1">
      <a:defRPr sz="1200" kern="1200">
        <a:solidFill>
          <a:schemeClr val="tx1"/>
        </a:solidFill>
        <a:latin typeface="+mn-lt"/>
        <a:ea typeface="+mn-ea"/>
        <a:cs typeface="+mn-cs"/>
      </a:defRPr>
    </a:lvl3pPr>
    <a:lvl4pPr marL="1371161" algn="l" defTabSz="914107" rtl="0" eaLnBrk="1" latinLnBrk="0" hangingPunct="1">
      <a:defRPr sz="1200" kern="1200">
        <a:solidFill>
          <a:schemeClr val="tx1"/>
        </a:solidFill>
        <a:latin typeface="+mn-lt"/>
        <a:ea typeface="+mn-ea"/>
        <a:cs typeface="+mn-cs"/>
      </a:defRPr>
    </a:lvl4pPr>
    <a:lvl5pPr marL="1828215" algn="l" defTabSz="914107" rtl="0" eaLnBrk="1" latinLnBrk="0" hangingPunct="1">
      <a:defRPr sz="1200" kern="1200">
        <a:solidFill>
          <a:schemeClr val="tx1"/>
        </a:solidFill>
        <a:latin typeface="+mn-lt"/>
        <a:ea typeface="+mn-ea"/>
        <a:cs typeface="+mn-cs"/>
      </a:defRPr>
    </a:lvl5pPr>
    <a:lvl6pPr marL="2285268" algn="l" defTabSz="914107" rtl="0" eaLnBrk="1" latinLnBrk="0" hangingPunct="1">
      <a:defRPr sz="1200" kern="1200">
        <a:solidFill>
          <a:schemeClr val="tx1"/>
        </a:solidFill>
        <a:latin typeface="+mn-lt"/>
        <a:ea typeface="+mn-ea"/>
        <a:cs typeface="+mn-cs"/>
      </a:defRPr>
    </a:lvl6pPr>
    <a:lvl7pPr marL="2742322" algn="l" defTabSz="914107" rtl="0" eaLnBrk="1" latinLnBrk="0" hangingPunct="1">
      <a:defRPr sz="1200" kern="1200">
        <a:solidFill>
          <a:schemeClr val="tx1"/>
        </a:solidFill>
        <a:latin typeface="+mn-lt"/>
        <a:ea typeface="+mn-ea"/>
        <a:cs typeface="+mn-cs"/>
      </a:defRPr>
    </a:lvl7pPr>
    <a:lvl8pPr marL="3199376" algn="l" defTabSz="914107" rtl="0" eaLnBrk="1" latinLnBrk="0" hangingPunct="1">
      <a:defRPr sz="1200" kern="1200">
        <a:solidFill>
          <a:schemeClr val="tx1"/>
        </a:solidFill>
        <a:latin typeface="+mn-lt"/>
        <a:ea typeface="+mn-ea"/>
        <a:cs typeface="+mn-cs"/>
      </a:defRPr>
    </a:lvl8pPr>
    <a:lvl9pPr marL="3656430" algn="l" defTabSz="9141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What force could plane these rocks off so level over such a wide area?</a:t>
            </a:r>
          </a:p>
          <a:p>
            <a:pPr eaLnBrk="1" hangingPunct="1">
              <a:spcBef>
                <a:spcPct val="0"/>
              </a:spcBef>
            </a:pPr>
            <a:endParaRPr lang="en-ZA" baseline="0" dirty="0" smtClean="0"/>
          </a:p>
          <a:p>
            <a:pPr eaLnBrk="1" hangingPunct="1">
              <a:spcBef>
                <a:spcPct val="0"/>
              </a:spcBef>
            </a:pPr>
            <a:r>
              <a:rPr lang="en-ZA" baseline="0" dirty="0" smtClean="0"/>
              <a:t>Something that applies a uniform shearing / cutting force over a wide area on a consistent enough basis to achieve this high level of uniformity with such massive removal of material?</a:t>
            </a:r>
          </a:p>
          <a:p>
            <a:pPr eaLnBrk="1" hangingPunct="1">
              <a:spcBef>
                <a:spcPct val="0"/>
              </a:spcBef>
            </a:pPr>
            <a:endParaRPr lang="en-ZA" baseline="0" dirty="0" smtClean="0"/>
          </a:p>
          <a:p>
            <a:pPr eaLnBrk="1" hangingPunct="1">
              <a:spcBef>
                <a:spcPct val="0"/>
              </a:spcBef>
            </a:pPr>
            <a:r>
              <a:rPr lang="en-ZA" baseline="0" dirty="0" smtClean="0"/>
              <a:t>A global tidal wave ripping round the planet repeatedly as the earth rotated, cutting down layer after layer?</a:t>
            </a:r>
          </a:p>
          <a:p>
            <a:pPr eaLnBrk="1" hangingPunct="1">
              <a:spcBef>
                <a:spcPct val="0"/>
              </a:spcBef>
            </a:pPr>
            <a:endParaRPr lang="en-ZA" baseline="0" dirty="0" smtClean="0"/>
          </a:p>
          <a:p>
            <a:pPr eaLnBrk="1" hangingPunct="1">
              <a:spcBef>
                <a:spcPct val="0"/>
              </a:spcBef>
            </a:pPr>
            <a:r>
              <a:rPr lang="en-ZA" baseline="0" dirty="0" smtClean="0"/>
              <a:t>What about a Tsunami?</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Advanced buildings and technology</a:t>
            </a:r>
          </a:p>
          <a:p>
            <a:pPr eaLnBrk="1" hangingPunct="1">
              <a:spcBef>
                <a:spcPct val="0"/>
              </a:spcBef>
            </a:pPr>
            <a:endParaRPr lang="en-ZA" baseline="0" dirty="0" smtClean="0"/>
          </a:p>
          <a:p>
            <a:pPr eaLnBrk="1" hangingPunct="1">
              <a:spcBef>
                <a:spcPct val="0"/>
              </a:spcBef>
            </a:pPr>
            <a:r>
              <a:rPr lang="en-ZA" baseline="0" dirty="0" smtClean="0"/>
              <a:t>Fire, pit, throne? Or blinding light – something that gives hope and something that portrays negative judgment</a:t>
            </a:r>
          </a:p>
          <a:p>
            <a:pPr eaLnBrk="1" hangingPunct="1">
              <a:spcBef>
                <a:spcPct val="0"/>
              </a:spcBef>
            </a:pPr>
            <a:endParaRPr lang="en-ZA" baseline="0" dirty="0" smtClean="0"/>
          </a:p>
          <a:p>
            <a:pPr eaLnBrk="1" hangingPunct="1">
              <a:spcBef>
                <a:spcPct val="0"/>
              </a:spcBef>
            </a:pPr>
            <a:r>
              <a:rPr lang="en-ZA" baseline="0" dirty="0" smtClean="0"/>
              <a:t>Possibly the graph from pit to mountain</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Advanced buildings and technology</a:t>
            </a:r>
          </a:p>
          <a:p>
            <a:pPr eaLnBrk="1" hangingPunct="1">
              <a:spcBef>
                <a:spcPct val="0"/>
              </a:spcBef>
            </a:pPr>
            <a:endParaRPr lang="en-ZA" baseline="0" dirty="0" smtClean="0"/>
          </a:p>
          <a:p>
            <a:pPr eaLnBrk="1" hangingPunct="1">
              <a:spcBef>
                <a:spcPct val="0"/>
              </a:spcBef>
            </a:pPr>
            <a:r>
              <a:rPr lang="en-ZA" baseline="0" dirty="0" smtClean="0"/>
              <a:t>Fire, pit, throne? Or blinding light – something that gives hope and something that portrays negative judgment</a:t>
            </a:r>
          </a:p>
          <a:p>
            <a:pPr eaLnBrk="1" hangingPunct="1">
              <a:spcBef>
                <a:spcPct val="0"/>
              </a:spcBef>
            </a:pPr>
            <a:endParaRPr lang="en-ZA" baseline="0" dirty="0" smtClean="0"/>
          </a:p>
          <a:p>
            <a:pPr eaLnBrk="1" hangingPunct="1">
              <a:spcBef>
                <a:spcPct val="0"/>
              </a:spcBef>
            </a:pPr>
            <a:r>
              <a:rPr lang="en-ZA" baseline="0" dirty="0" smtClean="0"/>
              <a:t>Possibly the graph from pit to mountain</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Advanced buildings and technology</a:t>
            </a:r>
          </a:p>
          <a:p>
            <a:pPr eaLnBrk="1" hangingPunct="1">
              <a:spcBef>
                <a:spcPct val="0"/>
              </a:spcBef>
            </a:pPr>
            <a:endParaRPr lang="en-ZA" baseline="0" dirty="0" smtClean="0"/>
          </a:p>
          <a:p>
            <a:pPr eaLnBrk="1" hangingPunct="1">
              <a:spcBef>
                <a:spcPct val="0"/>
              </a:spcBef>
            </a:pPr>
            <a:r>
              <a:rPr lang="en-ZA" baseline="0" dirty="0" smtClean="0"/>
              <a:t>Fire, pit, throne? Or blinding light – something that gives hope and something that portrays negative judgment</a:t>
            </a:r>
          </a:p>
          <a:p>
            <a:pPr eaLnBrk="1" hangingPunct="1">
              <a:spcBef>
                <a:spcPct val="0"/>
              </a:spcBef>
            </a:pPr>
            <a:endParaRPr lang="en-ZA" baseline="0" dirty="0" smtClean="0"/>
          </a:p>
          <a:p>
            <a:pPr eaLnBrk="1" hangingPunct="1">
              <a:spcBef>
                <a:spcPct val="0"/>
              </a:spcBef>
            </a:pPr>
            <a:r>
              <a:rPr lang="en-ZA" baseline="0" dirty="0" smtClean="0"/>
              <a:t>Possibly the graph from pit to mountain</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Advanced buildings and technology</a:t>
            </a:r>
          </a:p>
          <a:p>
            <a:pPr eaLnBrk="1" hangingPunct="1">
              <a:spcBef>
                <a:spcPct val="0"/>
              </a:spcBef>
            </a:pPr>
            <a:endParaRPr lang="en-ZA" baseline="0" dirty="0" smtClean="0"/>
          </a:p>
          <a:p>
            <a:pPr eaLnBrk="1" hangingPunct="1">
              <a:spcBef>
                <a:spcPct val="0"/>
              </a:spcBef>
            </a:pPr>
            <a:r>
              <a:rPr lang="en-ZA" baseline="0" dirty="0" smtClean="0"/>
              <a:t>Fire, pit, throne? Or blinding light – something that gives hope and something that portrays negative judgment</a:t>
            </a:r>
          </a:p>
          <a:p>
            <a:pPr eaLnBrk="1" hangingPunct="1">
              <a:spcBef>
                <a:spcPct val="0"/>
              </a:spcBef>
            </a:pPr>
            <a:endParaRPr lang="en-ZA" baseline="0" dirty="0" smtClean="0"/>
          </a:p>
          <a:p>
            <a:pPr eaLnBrk="1" hangingPunct="1">
              <a:spcBef>
                <a:spcPct val="0"/>
              </a:spcBef>
            </a:pPr>
            <a:r>
              <a:rPr lang="en-ZA" baseline="0" dirty="0" smtClean="0"/>
              <a:t>Possibly the graph from pit to mountain</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dirty="0" smtClean="0"/>
              <a:t>JAR nice photo in corner of</a:t>
            </a:r>
            <a:r>
              <a:rPr lang="en-ZA" baseline="0" dirty="0" smtClean="0"/>
              <a:t> each credentials slide</a:t>
            </a:r>
          </a:p>
          <a:p>
            <a:pPr eaLnBrk="1" hangingPunct="1">
              <a:spcBef>
                <a:spcPct val="0"/>
              </a:spcBef>
            </a:pPr>
            <a:endParaRPr lang="en-ZA" baseline="0" dirty="0" smtClean="0"/>
          </a:p>
          <a:p>
            <a:pPr eaLnBrk="1" hangingPunct="1">
              <a:spcBef>
                <a:spcPct val="0"/>
              </a:spcBef>
            </a:pPr>
            <a:r>
              <a:rPr lang="en-ZA" baseline="0" dirty="0" smtClean="0"/>
              <a:t>Graduation photo in middle of slide with degree certificates and memberships, etc</a:t>
            </a:r>
            <a:endParaRPr lang="en-ZA" dirty="0" smtClean="0"/>
          </a:p>
          <a:p>
            <a:pPr eaLnBrk="1" hangingPunct="1">
              <a:spcBef>
                <a:spcPct val="0"/>
              </a:spcBef>
            </a:pPr>
            <a:endParaRPr lang="en-ZA" dirty="0" smtClean="0"/>
          </a:p>
          <a:p>
            <a:pPr eaLnBrk="1" hangingPunct="1">
              <a:spcBef>
                <a:spcPct val="0"/>
              </a:spcBef>
            </a:pPr>
            <a:r>
              <a:rPr lang="en-ZA" dirty="0" err="1" smtClean="0"/>
              <a:t>Matric</a:t>
            </a:r>
            <a:r>
              <a:rPr lang="en-ZA" dirty="0" smtClean="0"/>
              <a:t>, BSc, high grades throughout, Science,</a:t>
            </a:r>
            <a:r>
              <a:rPr lang="en-ZA" baseline="0" dirty="0" smtClean="0"/>
              <a:t> focus on understanding</a:t>
            </a:r>
          </a:p>
          <a:p>
            <a:pPr eaLnBrk="1" hangingPunct="1">
              <a:spcBef>
                <a:spcPct val="0"/>
              </a:spcBef>
            </a:pPr>
            <a:endParaRPr lang="en-ZA" baseline="0" dirty="0" smtClean="0"/>
          </a:p>
          <a:p>
            <a:pPr eaLnBrk="1" hangingPunct="1">
              <a:spcBef>
                <a:spcPct val="0"/>
              </a:spcBef>
            </a:pPr>
            <a:r>
              <a:rPr lang="en-ZA" dirty="0" smtClean="0"/>
              <a:t>Engineering,</a:t>
            </a:r>
            <a:r>
              <a:rPr lang="en-ZA" baseline="0" dirty="0" smtClean="0"/>
              <a:t> analysis, IT, economics, engineering principles – images of degrees, Anglo Alpha, PhD graduation, SAICE, </a:t>
            </a:r>
            <a:r>
              <a:rPr lang="en-ZA" baseline="0" dirty="0" err="1" smtClean="0"/>
              <a:t>SAIMM</a:t>
            </a:r>
            <a:r>
              <a:rPr lang="en-ZA" baseline="0" dirty="0" smtClean="0"/>
              <a:t> – all on one page as a collage fade in progressively</a:t>
            </a:r>
            <a:endParaRPr lang="en-US"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Same formation as </a:t>
            </a:r>
            <a:r>
              <a:rPr lang="en-ZA" baseline="0" dirty="0" err="1" smtClean="0"/>
              <a:t>Northcliff</a:t>
            </a:r>
            <a:r>
              <a:rPr lang="en-ZA" baseline="0" dirty="0" smtClean="0"/>
              <a:t> and the </a:t>
            </a:r>
            <a:r>
              <a:rPr lang="en-ZA" baseline="0" dirty="0" err="1" smtClean="0"/>
              <a:t>Magaliesberg</a:t>
            </a:r>
            <a:r>
              <a:rPr lang="en-ZA" baseline="0" dirty="0" smtClean="0"/>
              <a:t> – photos of both</a:t>
            </a:r>
          </a:p>
          <a:p>
            <a:pPr eaLnBrk="1" hangingPunct="1">
              <a:spcBef>
                <a:spcPct val="0"/>
              </a:spcBef>
            </a:pPr>
            <a:endParaRPr lang="en-ZA" baseline="0" dirty="0" smtClean="0"/>
          </a:p>
          <a:p>
            <a:pPr eaLnBrk="1" hangingPunct="1">
              <a:spcBef>
                <a:spcPct val="0"/>
              </a:spcBef>
            </a:pPr>
            <a:r>
              <a:rPr lang="en-ZA" baseline="0" dirty="0" smtClean="0"/>
              <a:t>Great extent, map of gold fields</a:t>
            </a:r>
          </a:p>
          <a:p>
            <a:pPr eaLnBrk="1" hangingPunct="1">
              <a:spcBef>
                <a:spcPct val="0"/>
              </a:spcBef>
            </a:pPr>
            <a:endParaRPr lang="en-ZA" baseline="0" dirty="0" smtClean="0"/>
          </a:p>
          <a:p>
            <a:pPr eaLnBrk="1" hangingPunct="1">
              <a:spcBef>
                <a:spcPct val="0"/>
              </a:spcBef>
            </a:pPr>
            <a:r>
              <a:rPr lang="en-ZA" baseline="0" dirty="0" smtClean="0"/>
              <a:t>Collage of headgears</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Then explode up to Fish River, Grand Canyon, Ayers Rock, USA, Spain, etc, etc montage around the world</a:t>
            </a:r>
          </a:p>
          <a:p>
            <a:pPr eaLnBrk="1" hangingPunct="1">
              <a:spcBef>
                <a:spcPct val="0"/>
              </a:spcBef>
            </a:pPr>
            <a:endParaRPr lang="en-ZA" baseline="0" dirty="0" smtClean="0"/>
          </a:p>
          <a:p>
            <a:pPr eaLnBrk="1" hangingPunct="1">
              <a:spcBef>
                <a:spcPct val="0"/>
              </a:spcBef>
            </a:pPr>
            <a:r>
              <a:rPr lang="en-ZA" baseline="0" dirty="0" smtClean="0"/>
              <a:t>Look for references to frequency of </a:t>
            </a:r>
            <a:r>
              <a:rPr lang="en-ZA" baseline="0" dirty="0" err="1" smtClean="0"/>
              <a:t>occurence</a:t>
            </a:r>
            <a:r>
              <a:rPr lang="en-ZA" baseline="0" dirty="0" smtClean="0"/>
              <a:t> of sedimentary rocks around the world</a:t>
            </a:r>
          </a:p>
          <a:p>
            <a:pPr eaLnBrk="1" hangingPunct="1">
              <a:spcBef>
                <a:spcPct val="0"/>
              </a:spcBef>
            </a:pPr>
            <a:endParaRPr lang="en-ZA" baseline="0"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Advanced buildings and technology</a:t>
            </a:r>
          </a:p>
          <a:p>
            <a:pPr eaLnBrk="1" hangingPunct="1">
              <a:spcBef>
                <a:spcPct val="0"/>
              </a:spcBef>
            </a:pPr>
            <a:endParaRPr lang="en-ZA" baseline="0" dirty="0" smtClean="0"/>
          </a:p>
          <a:p>
            <a:pPr eaLnBrk="1" hangingPunct="1">
              <a:spcBef>
                <a:spcPct val="0"/>
              </a:spcBef>
            </a:pPr>
            <a:r>
              <a:rPr lang="en-ZA" baseline="0" dirty="0" smtClean="0"/>
              <a:t>Fire, pit, throne? Or blinding light – something that gives hope and something that portrays negative judgment</a:t>
            </a:r>
          </a:p>
          <a:p>
            <a:pPr eaLnBrk="1" hangingPunct="1">
              <a:spcBef>
                <a:spcPct val="0"/>
              </a:spcBef>
            </a:pPr>
            <a:endParaRPr lang="en-ZA" baseline="0" dirty="0" smtClean="0"/>
          </a:p>
          <a:p>
            <a:pPr eaLnBrk="1" hangingPunct="1">
              <a:spcBef>
                <a:spcPct val="0"/>
              </a:spcBef>
            </a:pPr>
            <a:r>
              <a:rPr lang="en-ZA" baseline="0" dirty="0" smtClean="0"/>
              <a:t>Possibly the graph from pit to mountain</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Different degrees of metamorphosis – </a:t>
            </a:r>
            <a:r>
              <a:rPr lang="en-ZA" baseline="0" dirty="0" err="1" smtClean="0"/>
              <a:t>Swartruggens</a:t>
            </a:r>
            <a:r>
              <a:rPr lang="en-ZA" baseline="0" dirty="0" smtClean="0"/>
              <a:t> sandstone -- pressure and no heat, </a:t>
            </a:r>
            <a:r>
              <a:rPr lang="en-ZA" baseline="0" dirty="0" err="1" smtClean="0"/>
              <a:t>Northcliff</a:t>
            </a:r>
            <a:r>
              <a:rPr lang="en-ZA" baseline="0" dirty="0" smtClean="0"/>
              <a:t> quartzite – pressure AND heat</a:t>
            </a:r>
          </a:p>
          <a:p>
            <a:pPr eaLnBrk="1" hangingPunct="1">
              <a:spcBef>
                <a:spcPct val="0"/>
              </a:spcBef>
            </a:pPr>
            <a:endParaRPr lang="en-ZA" baseline="0" dirty="0" smtClean="0"/>
          </a:p>
          <a:p>
            <a:pPr eaLnBrk="1" hangingPunct="1">
              <a:spcBef>
                <a:spcPct val="0"/>
              </a:spcBef>
            </a:pPr>
            <a:r>
              <a:rPr lang="en-ZA" baseline="0" dirty="0" err="1" smtClean="0"/>
              <a:t>KOV</a:t>
            </a:r>
            <a:r>
              <a:rPr lang="en-ZA" baseline="0" dirty="0" smtClean="0"/>
              <a:t>, </a:t>
            </a:r>
            <a:r>
              <a:rPr lang="en-ZA" baseline="0" dirty="0" err="1" smtClean="0"/>
              <a:t>Nchanga</a:t>
            </a:r>
            <a:r>
              <a:rPr lang="en-ZA" baseline="0" dirty="0" smtClean="0"/>
              <a:t>, </a:t>
            </a:r>
            <a:r>
              <a:rPr lang="en-ZA" baseline="0" dirty="0" err="1" smtClean="0"/>
              <a:t>Phalaborwa</a:t>
            </a:r>
            <a:r>
              <a:rPr lang="en-ZA" baseline="0" dirty="0" smtClean="0"/>
              <a:t>, etc</a:t>
            </a:r>
          </a:p>
          <a:p>
            <a:pPr eaLnBrk="1" hangingPunct="1">
              <a:spcBef>
                <a:spcPct val="0"/>
              </a:spcBef>
            </a:pPr>
            <a:endParaRPr lang="en-ZA" baseline="0"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baseline="0"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err="1" smtClean="0"/>
              <a:t>Craighall</a:t>
            </a:r>
            <a:r>
              <a:rPr lang="en-ZA" baseline="0" dirty="0" smtClean="0"/>
              <a:t>, Fritz</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Various cliff faces and hill tops – large boulders standing free, how did they get left behind, where has the material around them gone</a:t>
            </a:r>
          </a:p>
          <a:p>
            <a:pPr eaLnBrk="1" hangingPunct="1">
              <a:spcBef>
                <a:spcPct val="0"/>
              </a:spcBef>
            </a:pPr>
            <a:r>
              <a:rPr lang="en-ZA" baseline="0" dirty="0" smtClean="0"/>
              <a:t>Top of Table Mountain</a:t>
            </a:r>
          </a:p>
          <a:p>
            <a:pPr eaLnBrk="1" hangingPunct="1">
              <a:spcBef>
                <a:spcPct val="0"/>
              </a:spcBef>
            </a:pPr>
            <a:endParaRPr lang="en-ZA" baseline="0" dirty="0" smtClean="0"/>
          </a:p>
          <a:p>
            <a:pPr eaLnBrk="1" hangingPunct="1">
              <a:spcBef>
                <a:spcPct val="0"/>
              </a:spcBef>
            </a:pPr>
            <a:r>
              <a:rPr lang="en-ZA" baseline="0" dirty="0" smtClean="0"/>
              <a:t>Clean, sharp edges</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If the rock was indeed washed into the Mozambique Channel we have another problem -- where did the Mozambique Channel come from?</a:t>
            </a:r>
          </a:p>
          <a:p>
            <a:pPr eaLnBrk="1" hangingPunct="1">
              <a:spcBef>
                <a:spcPct val="0"/>
              </a:spcBef>
            </a:pPr>
            <a:endParaRPr lang="en-ZA" baseline="0" dirty="0" smtClean="0"/>
          </a:p>
          <a:p>
            <a:pPr eaLnBrk="1" hangingPunct="1">
              <a:spcBef>
                <a:spcPct val="0"/>
              </a:spcBef>
            </a:pPr>
            <a:r>
              <a:rPr lang="en-ZA" baseline="0" dirty="0" smtClean="0"/>
              <a:t>And the Mariana Trench?</a:t>
            </a:r>
          </a:p>
          <a:p>
            <a:pPr eaLnBrk="1" hangingPunct="1">
              <a:spcBef>
                <a:spcPct val="0"/>
              </a:spcBef>
            </a:pPr>
            <a:endParaRPr lang="en-ZA" baseline="0" dirty="0" smtClean="0"/>
          </a:p>
          <a:p>
            <a:pPr eaLnBrk="1" hangingPunct="1">
              <a:spcBef>
                <a:spcPct val="0"/>
              </a:spcBef>
            </a:pPr>
            <a:r>
              <a:rPr lang="en-ZA" baseline="0" dirty="0" smtClean="0"/>
              <a:t>Huge holes into which huge volumes of material have seeming disappeared?</a:t>
            </a:r>
          </a:p>
          <a:p>
            <a:pPr eaLnBrk="1" hangingPunct="1">
              <a:spcBef>
                <a:spcPct val="0"/>
              </a:spcBef>
            </a:pPr>
            <a:endParaRPr lang="en-ZA" baseline="0" dirty="0" smtClean="0"/>
          </a:p>
          <a:p>
            <a:pPr eaLnBrk="1" hangingPunct="1">
              <a:spcBef>
                <a:spcPct val="0"/>
              </a:spcBef>
            </a:pPr>
            <a:r>
              <a:rPr lang="en-ZA" baseline="0" dirty="0" smtClean="0"/>
              <a:t>And where did the water come from and where did it go?</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If the rock was indeed washed into the Mozambique Channel we have another problem -- where did the Mozambique Channel come from?</a:t>
            </a:r>
          </a:p>
          <a:p>
            <a:pPr eaLnBrk="1" hangingPunct="1">
              <a:spcBef>
                <a:spcPct val="0"/>
              </a:spcBef>
            </a:pPr>
            <a:endParaRPr lang="en-ZA" baseline="0" dirty="0" smtClean="0"/>
          </a:p>
          <a:p>
            <a:pPr eaLnBrk="1" hangingPunct="1">
              <a:spcBef>
                <a:spcPct val="0"/>
              </a:spcBef>
            </a:pPr>
            <a:r>
              <a:rPr lang="en-ZA" baseline="0" dirty="0" smtClean="0"/>
              <a:t>And the Mariana Trench?</a:t>
            </a:r>
          </a:p>
          <a:p>
            <a:pPr eaLnBrk="1" hangingPunct="1">
              <a:spcBef>
                <a:spcPct val="0"/>
              </a:spcBef>
            </a:pPr>
            <a:endParaRPr lang="en-ZA" baseline="0" dirty="0" smtClean="0"/>
          </a:p>
          <a:p>
            <a:pPr eaLnBrk="1" hangingPunct="1">
              <a:spcBef>
                <a:spcPct val="0"/>
              </a:spcBef>
            </a:pPr>
            <a:r>
              <a:rPr lang="en-ZA" baseline="0" dirty="0" smtClean="0"/>
              <a:t>Huge holes into which huge volumes of material have seeming disappeared?</a:t>
            </a:r>
          </a:p>
          <a:p>
            <a:pPr eaLnBrk="1" hangingPunct="1">
              <a:spcBef>
                <a:spcPct val="0"/>
              </a:spcBef>
            </a:pPr>
            <a:endParaRPr lang="en-ZA" baseline="0" dirty="0" smtClean="0"/>
          </a:p>
          <a:p>
            <a:pPr eaLnBrk="1" hangingPunct="1">
              <a:spcBef>
                <a:spcPct val="0"/>
              </a:spcBef>
            </a:pPr>
            <a:r>
              <a:rPr lang="en-ZA" baseline="0" dirty="0" smtClean="0"/>
              <a:t>And where did the water come from and where did it go?</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Quote from Genesis about the flood – also later quotes?</a:t>
            </a:r>
          </a:p>
          <a:p>
            <a:pPr eaLnBrk="1" hangingPunct="1">
              <a:spcBef>
                <a:spcPct val="0"/>
              </a:spcBef>
            </a:pPr>
            <a:endParaRPr lang="en-ZA" baseline="0" dirty="0" smtClean="0"/>
          </a:p>
          <a:p>
            <a:pPr eaLnBrk="1" hangingPunct="1">
              <a:spcBef>
                <a:spcPct val="0"/>
              </a:spcBef>
            </a:pPr>
            <a:r>
              <a:rPr lang="en-ZA" baseline="0" dirty="0" smtClean="0"/>
              <a:t>Incidentally, the boat (Ark meaning container) has been found – artists impression of Ark from Jonathan or elsewhere</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If the rock was indeed washed into the Mozambique Channel we have another problem -- where did the Mozambique Channel come from?</a:t>
            </a:r>
          </a:p>
          <a:p>
            <a:pPr eaLnBrk="1" hangingPunct="1">
              <a:spcBef>
                <a:spcPct val="0"/>
              </a:spcBef>
            </a:pPr>
            <a:endParaRPr lang="en-ZA" baseline="0" dirty="0" smtClean="0"/>
          </a:p>
          <a:p>
            <a:pPr eaLnBrk="1" hangingPunct="1">
              <a:spcBef>
                <a:spcPct val="0"/>
              </a:spcBef>
            </a:pPr>
            <a:r>
              <a:rPr lang="en-ZA" baseline="0" dirty="0" smtClean="0"/>
              <a:t>And the Mariana Trench?</a:t>
            </a:r>
          </a:p>
          <a:p>
            <a:pPr eaLnBrk="1" hangingPunct="1">
              <a:spcBef>
                <a:spcPct val="0"/>
              </a:spcBef>
            </a:pPr>
            <a:endParaRPr lang="en-ZA" baseline="0" dirty="0" smtClean="0"/>
          </a:p>
          <a:p>
            <a:pPr eaLnBrk="1" hangingPunct="1">
              <a:spcBef>
                <a:spcPct val="0"/>
              </a:spcBef>
            </a:pPr>
            <a:r>
              <a:rPr lang="en-ZA" baseline="0" dirty="0" smtClean="0"/>
              <a:t>Huge holes into which huge volumes of material have seeming disappeared?</a:t>
            </a:r>
          </a:p>
          <a:p>
            <a:pPr eaLnBrk="1" hangingPunct="1">
              <a:spcBef>
                <a:spcPct val="0"/>
              </a:spcBef>
            </a:pPr>
            <a:endParaRPr lang="en-ZA" baseline="0" dirty="0" smtClean="0"/>
          </a:p>
          <a:p>
            <a:pPr eaLnBrk="1" hangingPunct="1">
              <a:spcBef>
                <a:spcPct val="0"/>
              </a:spcBef>
            </a:pPr>
            <a:r>
              <a:rPr lang="en-ZA" baseline="0" dirty="0" smtClean="0"/>
              <a:t>And where did the water come from and where did it go?</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If the rock was indeed washed into the Mozambique Channel we have another problem -- where did the Mozambique Channel come from?</a:t>
            </a:r>
          </a:p>
          <a:p>
            <a:pPr eaLnBrk="1" hangingPunct="1">
              <a:spcBef>
                <a:spcPct val="0"/>
              </a:spcBef>
            </a:pPr>
            <a:endParaRPr lang="en-ZA" baseline="0" dirty="0" smtClean="0"/>
          </a:p>
          <a:p>
            <a:pPr eaLnBrk="1" hangingPunct="1">
              <a:spcBef>
                <a:spcPct val="0"/>
              </a:spcBef>
            </a:pPr>
            <a:r>
              <a:rPr lang="en-ZA" baseline="0" dirty="0" smtClean="0"/>
              <a:t>And the Mariana Trench?</a:t>
            </a:r>
          </a:p>
          <a:p>
            <a:pPr eaLnBrk="1" hangingPunct="1">
              <a:spcBef>
                <a:spcPct val="0"/>
              </a:spcBef>
            </a:pPr>
            <a:endParaRPr lang="en-ZA" baseline="0" dirty="0" smtClean="0"/>
          </a:p>
          <a:p>
            <a:pPr eaLnBrk="1" hangingPunct="1">
              <a:spcBef>
                <a:spcPct val="0"/>
              </a:spcBef>
            </a:pPr>
            <a:r>
              <a:rPr lang="en-ZA" baseline="0" dirty="0" smtClean="0"/>
              <a:t>Huge holes into which huge volumes of material have seeming disappeared?</a:t>
            </a:r>
          </a:p>
          <a:p>
            <a:pPr eaLnBrk="1" hangingPunct="1">
              <a:spcBef>
                <a:spcPct val="0"/>
              </a:spcBef>
            </a:pPr>
            <a:endParaRPr lang="en-ZA" baseline="0" dirty="0" smtClean="0"/>
          </a:p>
          <a:p>
            <a:pPr eaLnBrk="1" hangingPunct="1">
              <a:spcBef>
                <a:spcPct val="0"/>
              </a:spcBef>
            </a:pPr>
            <a:r>
              <a:rPr lang="en-ZA" baseline="0" dirty="0" smtClean="0"/>
              <a:t>And where did the water come from and where did it go?</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Advanced buildings and technology</a:t>
            </a:r>
          </a:p>
          <a:p>
            <a:pPr eaLnBrk="1" hangingPunct="1">
              <a:spcBef>
                <a:spcPct val="0"/>
              </a:spcBef>
            </a:pPr>
            <a:endParaRPr lang="en-ZA" baseline="0" dirty="0" smtClean="0"/>
          </a:p>
          <a:p>
            <a:pPr eaLnBrk="1" hangingPunct="1">
              <a:spcBef>
                <a:spcPct val="0"/>
              </a:spcBef>
            </a:pPr>
            <a:r>
              <a:rPr lang="en-ZA" baseline="0" dirty="0" smtClean="0"/>
              <a:t>Fire, pit, throne? Or blinding light – something that gives hope and something that portrays negative judgment</a:t>
            </a:r>
          </a:p>
          <a:p>
            <a:pPr eaLnBrk="1" hangingPunct="1">
              <a:spcBef>
                <a:spcPct val="0"/>
              </a:spcBef>
            </a:pPr>
            <a:endParaRPr lang="en-ZA" baseline="0" dirty="0" smtClean="0"/>
          </a:p>
          <a:p>
            <a:pPr eaLnBrk="1" hangingPunct="1">
              <a:spcBef>
                <a:spcPct val="0"/>
              </a:spcBef>
            </a:pPr>
            <a:r>
              <a:rPr lang="en-ZA" baseline="0" dirty="0" smtClean="0"/>
              <a:t>Possibly the graph from pit to mountain</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Advanced buildings and technology</a:t>
            </a:r>
          </a:p>
          <a:p>
            <a:pPr eaLnBrk="1" hangingPunct="1">
              <a:spcBef>
                <a:spcPct val="0"/>
              </a:spcBef>
            </a:pPr>
            <a:endParaRPr lang="en-ZA" baseline="0" dirty="0" smtClean="0"/>
          </a:p>
          <a:p>
            <a:pPr eaLnBrk="1" hangingPunct="1">
              <a:spcBef>
                <a:spcPct val="0"/>
              </a:spcBef>
            </a:pPr>
            <a:r>
              <a:rPr lang="en-ZA" baseline="0" dirty="0" smtClean="0"/>
              <a:t>Fire, pit, throne? Or blinding light – something that gives hope and something that portrays negative judgment</a:t>
            </a:r>
          </a:p>
          <a:p>
            <a:pPr eaLnBrk="1" hangingPunct="1">
              <a:spcBef>
                <a:spcPct val="0"/>
              </a:spcBef>
            </a:pPr>
            <a:endParaRPr lang="en-ZA" baseline="0" dirty="0" smtClean="0"/>
          </a:p>
          <a:p>
            <a:pPr eaLnBrk="1" hangingPunct="1">
              <a:spcBef>
                <a:spcPct val="0"/>
              </a:spcBef>
            </a:pPr>
            <a:r>
              <a:rPr lang="en-ZA" baseline="0" dirty="0" smtClean="0"/>
              <a:t>Possibly the graph from pit to mountain</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Advanced buildings and technology</a:t>
            </a:r>
          </a:p>
          <a:p>
            <a:pPr eaLnBrk="1" hangingPunct="1">
              <a:spcBef>
                <a:spcPct val="0"/>
              </a:spcBef>
            </a:pPr>
            <a:endParaRPr lang="en-ZA" baseline="0" dirty="0" smtClean="0"/>
          </a:p>
          <a:p>
            <a:pPr eaLnBrk="1" hangingPunct="1">
              <a:spcBef>
                <a:spcPct val="0"/>
              </a:spcBef>
            </a:pPr>
            <a:r>
              <a:rPr lang="en-ZA" baseline="0" dirty="0" smtClean="0"/>
              <a:t>Fire, pit, throne? Or blinding light – something that gives hope and something that portrays negative judgment</a:t>
            </a:r>
          </a:p>
          <a:p>
            <a:pPr eaLnBrk="1" hangingPunct="1">
              <a:spcBef>
                <a:spcPct val="0"/>
              </a:spcBef>
            </a:pPr>
            <a:endParaRPr lang="en-ZA" baseline="0" dirty="0" smtClean="0"/>
          </a:p>
          <a:p>
            <a:pPr eaLnBrk="1" hangingPunct="1">
              <a:spcBef>
                <a:spcPct val="0"/>
              </a:spcBef>
            </a:pPr>
            <a:r>
              <a:rPr lang="en-ZA" baseline="0" dirty="0" smtClean="0"/>
              <a:t>Possibly the graph from pit to mountain</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Advanced buildings and technology</a:t>
            </a:r>
          </a:p>
          <a:p>
            <a:pPr eaLnBrk="1" hangingPunct="1">
              <a:spcBef>
                <a:spcPct val="0"/>
              </a:spcBef>
            </a:pPr>
            <a:endParaRPr lang="en-ZA" baseline="0" dirty="0" smtClean="0"/>
          </a:p>
          <a:p>
            <a:pPr eaLnBrk="1" hangingPunct="1">
              <a:spcBef>
                <a:spcPct val="0"/>
              </a:spcBef>
            </a:pPr>
            <a:r>
              <a:rPr lang="en-ZA" baseline="0" dirty="0" smtClean="0"/>
              <a:t>Fire, pit, throne? Or blinding light – something that gives hope and something that portrays negative judgment</a:t>
            </a:r>
          </a:p>
          <a:p>
            <a:pPr eaLnBrk="1" hangingPunct="1">
              <a:spcBef>
                <a:spcPct val="0"/>
              </a:spcBef>
            </a:pPr>
            <a:endParaRPr lang="en-ZA" baseline="0" dirty="0" smtClean="0"/>
          </a:p>
          <a:p>
            <a:pPr eaLnBrk="1" hangingPunct="1">
              <a:spcBef>
                <a:spcPct val="0"/>
              </a:spcBef>
            </a:pPr>
            <a:r>
              <a:rPr lang="en-ZA" baseline="0" dirty="0" smtClean="0"/>
              <a:t>Possibly the graph from pit to mountain</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Advanced buildings and technology</a:t>
            </a:r>
          </a:p>
          <a:p>
            <a:pPr eaLnBrk="1" hangingPunct="1">
              <a:spcBef>
                <a:spcPct val="0"/>
              </a:spcBef>
            </a:pPr>
            <a:endParaRPr lang="en-ZA" baseline="0" dirty="0" smtClean="0"/>
          </a:p>
          <a:p>
            <a:pPr eaLnBrk="1" hangingPunct="1">
              <a:spcBef>
                <a:spcPct val="0"/>
              </a:spcBef>
            </a:pPr>
            <a:r>
              <a:rPr lang="en-ZA" baseline="0" dirty="0" smtClean="0"/>
              <a:t>Fire, pit, throne? Or blinding light – something that gives hope and something that portrays negative judgment</a:t>
            </a:r>
          </a:p>
          <a:p>
            <a:pPr eaLnBrk="1" hangingPunct="1">
              <a:spcBef>
                <a:spcPct val="0"/>
              </a:spcBef>
            </a:pPr>
            <a:endParaRPr lang="en-ZA" baseline="0" dirty="0" smtClean="0"/>
          </a:p>
          <a:p>
            <a:pPr eaLnBrk="1" hangingPunct="1">
              <a:spcBef>
                <a:spcPct val="0"/>
              </a:spcBef>
            </a:pPr>
            <a:r>
              <a:rPr lang="en-ZA" baseline="0" dirty="0" smtClean="0"/>
              <a:t>Possibly the graph from pit to mountain</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Advanced buildings and technology</a:t>
            </a:r>
          </a:p>
          <a:p>
            <a:pPr eaLnBrk="1" hangingPunct="1">
              <a:spcBef>
                <a:spcPct val="0"/>
              </a:spcBef>
            </a:pPr>
            <a:endParaRPr lang="en-ZA" baseline="0" dirty="0" smtClean="0"/>
          </a:p>
          <a:p>
            <a:pPr eaLnBrk="1" hangingPunct="1">
              <a:spcBef>
                <a:spcPct val="0"/>
              </a:spcBef>
            </a:pPr>
            <a:r>
              <a:rPr lang="en-ZA" baseline="0" dirty="0" smtClean="0"/>
              <a:t>Fire, pit, throne? Or blinding light – something that gives hope and something that portrays negative judgment</a:t>
            </a:r>
          </a:p>
          <a:p>
            <a:pPr eaLnBrk="1" hangingPunct="1">
              <a:spcBef>
                <a:spcPct val="0"/>
              </a:spcBef>
            </a:pPr>
            <a:endParaRPr lang="en-ZA" baseline="0" dirty="0" smtClean="0"/>
          </a:p>
          <a:p>
            <a:pPr eaLnBrk="1" hangingPunct="1">
              <a:spcBef>
                <a:spcPct val="0"/>
              </a:spcBef>
            </a:pPr>
            <a:r>
              <a:rPr lang="en-ZA" baseline="0" dirty="0" smtClean="0"/>
              <a:t>Possibly the graph from pit to mountain</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33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Advanced buildings and technology</a:t>
            </a:r>
          </a:p>
          <a:p>
            <a:pPr eaLnBrk="1" hangingPunct="1">
              <a:spcBef>
                <a:spcPct val="0"/>
              </a:spcBef>
            </a:pPr>
            <a:endParaRPr lang="en-ZA" baseline="0" dirty="0" smtClean="0"/>
          </a:p>
          <a:p>
            <a:pPr eaLnBrk="1" hangingPunct="1">
              <a:spcBef>
                <a:spcPct val="0"/>
              </a:spcBef>
            </a:pPr>
            <a:r>
              <a:rPr lang="en-ZA" baseline="0" dirty="0" smtClean="0"/>
              <a:t>Fire, pit, throne? Or blinding light – something that gives hope and something that portrays negative judgment</a:t>
            </a:r>
          </a:p>
          <a:p>
            <a:pPr eaLnBrk="1" hangingPunct="1">
              <a:spcBef>
                <a:spcPct val="0"/>
              </a:spcBef>
            </a:pPr>
            <a:endParaRPr lang="en-ZA" baseline="0" dirty="0" smtClean="0"/>
          </a:p>
          <a:p>
            <a:pPr eaLnBrk="1" hangingPunct="1">
              <a:spcBef>
                <a:spcPct val="0"/>
              </a:spcBef>
            </a:pPr>
            <a:r>
              <a:rPr lang="en-ZA" baseline="0" dirty="0" smtClean="0"/>
              <a:t>Possibly the graph from pit to mountain</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Advanced buildings and technology</a:t>
            </a:r>
          </a:p>
          <a:p>
            <a:pPr eaLnBrk="1" hangingPunct="1">
              <a:spcBef>
                <a:spcPct val="0"/>
              </a:spcBef>
            </a:pPr>
            <a:endParaRPr lang="en-ZA" baseline="0" dirty="0" smtClean="0"/>
          </a:p>
          <a:p>
            <a:pPr eaLnBrk="1" hangingPunct="1">
              <a:spcBef>
                <a:spcPct val="0"/>
              </a:spcBef>
            </a:pPr>
            <a:r>
              <a:rPr lang="en-ZA" baseline="0" dirty="0" smtClean="0"/>
              <a:t>Fire, pit, throne? Or blinding light – something that gives hope and something that portrays negative judgment</a:t>
            </a:r>
          </a:p>
          <a:p>
            <a:pPr eaLnBrk="1" hangingPunct="1">
              <a:spcBef>
                <a:spcPct val="0"/>
              </a:spcBef>
            </a:pPr>
            <a:endParaRPr lang="en-ZA" baseline="0" dirty="0" smtClean="0"/>
          </a:p>
          <a:p>
            <a:pPr eaLnBrk="1" hangingPunct="1">
              <a:spcBef>
                <a:spcPct val="0"/>
              </a:spcBef>
            </a:pPr>
            <a:r>
              <a:rPr lang="en-ZA" baseline="0" dirty="0" smtClean="0"/>
              <a:t>Possibly the graph from pit to mountain</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Advanced buildings and technology</a:t>
            </a:r>
          </a:p>
          <a:p>
            <a:pPr eaLnBrk="1" hangingPunct="1">
              <a:spcBef>
                <a:spcPct val="0"/>
              </a:spcBef>
            </a:pPr>
            <a:endParaRPr lang="en-ZA" baseline="0" dirty="0" smtClean="0"/>
          </a:p>
          <a:p>
            <a:pPr eaLnBrk="1" hangingPunct="1">
              <a:spcBef>
                <a:spcPct val="0"/>
              </a:spcBef>
            </a:pPr>
            <a:r>
              <a:rPr lang="en-ZA" baseline="0" dirty="0" smtClean="0"/>
              <a:t>Fire, pit, throne? Or blinding light – something that gives hope and something that portrays negative judgment</a:t>
            </a:r>
          </a:p>
          <a:p>
            <a:pPr eaLnBrk="1" hangingPunct="1">
              <a:spcBef>
                <a:spcPct val="0"/>
              </a:spcBef>
            </a:pPr>
            <a:endParaRPr lang="en-ZA" baseline="0" dirty="0" smtClean="0"/>
          </a:p>
          <a:p>
            <a:pPr eaLnBrk="1" hangingPunct="1">
              <a:spcBef>
                <a:spcPct val="0"/>
              </a:spcBef>
            </a:pPr>
            <a:r>
              <a:rPr lang="en-ZA" baseline="0" dirty="0" smtClean="0"/>
              <a:t>Possibly the graph from pit to mountain</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Advanced buildings and technology</a:t>
            </a:r>
          </a:p>
          <a:p>
            <a:pPr eaLnBrk="1" hangingPunct="1">
              <a:spcBef>
                <a:spcPct val="0"/>
              </a:spcBef>
            </a:pPr>
            <a:endParaRPr lang="en-ZA" baseline="0" dirty="0" smtClean="0"/>
          </a:p>
          <a:p>
            <a:pPr eaLnBrk="1" hangingPunct="1">
              <a:spcBef>
                <a:spcPct val="0"/>
              </a:spcBef>
            </a:pPr>
            <a:r>
              <a:rPr lang="en-ZA" baseline="0" dirty="0" smtClean="0"/>
              <a:t>Fire, pit, throne? Or blinding light – something that gives hope and something that portrays negative judgment</a:t>
            </a:r>
          </a:p>
          <a:p>
            <a:pPr eaLnBrk="1" hangingPunct="1">
              <a:spcBef>
                <a:spcPct val="0"/>
              </a:spcBef>
            </a:pPr>
            <a:endParaRPr lang="en-ZA" baseline="0" dirty="0" smtClean="0"/>
          </a:p>
          <a:p>
            <a:pPr eaLnBrk="1" hangingPunct="1">
              <a:spcBef>
                <a:spcPct val="0"/>
              </a:spcBef>
            </a:pPr>
            <a:r>
              <a:rPr lang="en-ZA" baseline="0" dirty="0" smtClean="0"/>
              <a:t>Possibly the graph from pit to mountain</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Advanced buildings and technology</a:t>
            </a:r>
          </a:p>
          <a:p>
            <a:pPr eaLnBrk="1" hangingPunct="1">
              <a:spcBef>
                <a:spcPct val="0"/>
              </a:spcBef>
            </a:pPr>
            <a:endParaRPr lang="en-ZA" baseline="0" dirty="0" smtClean="0"/>
          </a:p>
          <a:p>
            <a:pPr eaLnBrk="1" hangingPunct="1">
              <a:spcBef>
                <a:spcPct val="0"/>
              </a:spcBef>
            </a:pPr>
            <a:r>
              <a:rPr lang="en-ZA" baseline="0" dirty="0" smtClean="0"/>
              <a:t>Fire, pit, throne? Or blinding light – something that gives hope and something that portrays negative judgment</a:t>
            </a:r>
          </a:p>
          <a:p>
            <a:pPr eaLnBrk="1" hangingPunct="1">
              <a:spcBef>
                <a:spcPct val="0"/>
              </a:spcBef>
            </a:pPr>
            <a:endParaRPr lang="en-ZA" baseline="0" dirty="0" smtClean="0"/>
          </a:p>
          <a:p>
            <a:pPr eaLnBrk="1" hangingPunct="1">
              <a:spcBef>
                <a:spcPct val="0"/>
              </a:spcBef>
            </a:pPr>
            <a:r>
              <a:rPr lang="en-ZA" baseline="0" dirty="0" smtClean="0"/>
              <a:t>Possibly the graph from pit to mountain</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Advanced buildings and technology</a:t>
            </a:r>
          </a:p>
          <a:p>
            <a:pPr eaLnBrk="1" hangingPunct="1">
              <a:spcBef>
                <a:spcPct val="0"/>
              </a:spcBef>
            </a:pPr>
            <a:endParaRPr lang="en-ZA" baseline="0" dirty="0" smtClean="0"/>
          </a:p>
          <a:p>
            <a:pPr eaLnBrk="1" hangingPunct="1">
              <a:spcBef>
                <a:spcPct val="0"/>
              </a:spcBef>
            </a:pPr>
            <a:r>
              <a:rPr lang="en-ZA" baseline="0" dirty="0" smtClean="0"/>
              <a:t>Fire, pit, throne? Or blinding light – something that gives hope and something that portrays negative judgment</a:t>
            </a:r>
          </a:p>
          <a:p>
            <a:pPr eaLnBrk="1" hangingPunct="1">
              <a:spcBef>
                <a:spcPct val="0"/>
              </a:spcBef>
            </a:pPr>
            <a:endParaRPr lang="en-ZA" baseline="0" dirty="0" smtClean="0"/>
          </a:p>
          <a:p>
            <a:pPr eaLnBrk="1" hangingPunct="1">
              <a:spcBef>
                <a:spcPct val="0"/>
              </a:spcBef>
            </a:pPr>
            <a:r>
              <a:rPr lang="en-ZA" baseline="0" dirty="0" smtClean="0"/>
              <a:t>Possibly the graph from pit to mountain</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54" indent="0" algn="ctr">
              <a:buNone/>
              <a:defRPr>
                <a:solidFill>
                  <a:schemeClr val="tx1">
                    <a:tint val="75000"/>
                  </a:schemeClr>
                </a:solidFill>
              </a:defRPr>
            </a:lvl2pPr>
            <a:lvl3pPr marL="914107" indent="0" algn="ctr">
              <a:buNone/>
              <a:defRPr>
                <a:solidFill>
                  <a:schemeClr val="tx1">
                    <a:tint val="75000"/>
                  </a:schemeClr>
                </a:solidFill>
              </a:defRPr>
            </a:lvl3pPr>
            <a:lvl4pPr marL="1371161" indent="0" algn="ctr">
              <a:buNone/>
              <a:defRPr>
                <a:solidFill>
                  <a:schemeClr val="tx1">
                    <a:tint val="75000"/>
                  </a:schemeClr>
                </a:solidFill>
              </a:defRPr>
            </a:lvl4pPr>
            <a:lvl5pPr marL="1828215" indent="0" algn="ctr">
              <a:buNone/>
              <a:defRPr>
                <a:solidFill>
                  <a:schemeClr val="tx1">
                    <a:tint val="75000"/>
                  </a:schemeClr>
                </a:solidFill>
              </a:defRPr>
            </a:lvl5pPr>
            <a:lvl6pPr marL="2285268" indent="0" algn="ctr">
              <a:buNone/>
              <a:defRPr>
                <a:solidFill>
                  <a:schemeClr val="tx1">
                    <a:tint val="75000"/>
                  </a:schemeClr>
                </a:solidFill>
              </a:defRPr>
            </a:lvl6pPr>
            <a:lvl7pPr marL="2742322" indent="0" algn="ctr">
              <a:buNone/>
              <a:defRPr>
                <a:solidFill>
                  <a:schemeClr val="tx1">
                    <a:tint val="75000"/>
                  </a:schemeClr>
                </a:solidFill>
              </a:defRPr>
            </a:lvl7pPr>
            <a:lvl8pPr marL="3199376" indent="0" algn="ctr">
              <a:buNone/>
              <a:defRPr>
                <a:solidFill>
                  <a:schemeClr val="tx1">
                    <a:tint val="75000"/>
                  </a:schemeClr>
                </a:solidFill>
              </a:defRPr>
            </a:lvl8pPr>
            <a:lvl9pPr marL="365643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22E1FD-0495-4CEC-9417-0AF5BB47E6DA}" type="datetimeFigureOut">
              <a:rPr lang="en-US" smtClean="0"/>
              <a:pPr/>
              <a:t>6/14/2014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2E1FD-0495-4CEC-9417-0AF5BB47E6DA}" type="datetimeFigureOut">
              <a:rPr lang="en-US" smtClean="0"/>
              <a:pPr/>
              <a:t>6/14/2014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2E1FD-0495-4CEC-9417-0AF5BB47E6DA}" type="datetimeFigureOut">
              <a:rPr lang="en-US" smtClean="0"/>
              <a:pPr/>
              <a:t>6/14/2014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2E1FD-0495-4CEC-9417-0AF5BB47E6DA}" type="datetimeFigureOut">
              <a:rPr lang="en-US" smtClean="0"/>
              <a:pPr/>
              <a:t>6/14/2014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054" indent="0">
              <a:buNone/>
              <a:defRPr sz="1800">
                <a:solidFill>
                  <a:schemeClr val="tx1">
                    <a:tint val="75000"/>
                  </a:schemeClr>
                </a:solidFill>
              </a:defRPr>
            </a:lvl2pPr>
            <a:lvl3pPr marL="914107" indent="0">
              <a:buNone/>
              <a:defRPr sz="1600">
                <a:solidFill>
                  <a:schemeClr val="tx1">
                    <a:tint val="75000"/>
                  </a:schemeClr>
                </a:solidFill>
              </a:defRPr>
            </a:lvl3pPr>
            <a:lvl4pPr marL="1371161" indent="0">
              <a:buNone/>
              <a:defRPr sz="1400">
                <a:solidFill>
                  <a:schemeClr val="tx1">
                    <a:tint val="75000"/>
                  </a:schemeClr>
                </a:solidFill>
              </a:defRPr>
            </a:lvl4pPr>
            <a:lvl5pPr marL="1828215" indent="0">
              <a:buNone/>
              <a:defRPr sz="1400">
                <a:solidFill>
                  <a:schemeClr val="tx1">
                    <a:tint val="75000"/>
                  </a:schemeClr>
                </a:solidFill>
              </a:defRPr>
            </a:lvl5pPr>
            <a:lvl6pPr marL="2285268" indent="0">
              <a:buNone/>
              <a:defRPr sz="1400">
                <a:solidFill>
                  <a:schemeClr val="tx1">
                    <a:tint val="75000"/>
                  </a:schemeClr>
                </a:solidFill>
              </a:defRPr>
            </a:lvl6pPr>
            <a:lvl7pPr marL="2742322" indent="0">
              <a:buNone/>
              <a:defRPr sz="1400">
                <a:solidFill>
                  <a:schemeClr val="tx1">
                    <a:tint val="75000"/>
                  </a:schemeClr>
                </a:solidFill>
              </a:defRPr>
            </a:lvl7pPr>
            <a:lvl8pPr marL="3199376" indent="0">
              <a:buNone/>
              <a:defRPr sz="1400">
                <a:solidFill>
                  <a:schemeClr val="tx1">
                    <a:tint val="75000"/>
                  </a:schemeClr>
                </a:solidFill>
              </a:defRPr>
            </a:lvl8pPr>
            <a:lvl9pPr marL="365643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22E1FD-0495-4CEC-9417-0AF5BB47E6DA}" type="datetimeFigureOut">
              <a:rPr lang="en-US" smtClean="0"/>
              <a:pPr/>
              <a:t>6/14/2014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22E1FD-0495-4CEC-9417-0AF5BB47E6DA}" type="datetimeFigureOut">
              <a:rPr lang="en-US" smtClean="0"/>
              <a:pPr/>
              <a:t>6/14/2014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54" indent="0">
              <a:buNone/>
              <a:defRPr sz="2000" b="1"/>
            </a:lvl2pPr>
            <a:lvl3pPr marL="914107" indent="0">
              <a:buNone/>
              <a:defRPr sz="1800" b="1"/>
            </a:lvl3pPr>
            <a:lvl4pPr marL="1371161" indent="0">
              <a:buNone/>
              <a:defRPr sz="1600" b="1"/>
            </a:lvl4pPr>
            <a:lvl5pPr marL="1828215" indent="0">
              <a:buNone/>
              <a:defRPr sz="1600" b="1"/>
            </a:lvl5pPr>
            <a:lvl6pPr marL="2285268" indent="0">
              <a:buNone/>
              <a:defRPr sz="1600" b="1"/>
            </a:lvl6pPr>
            <a:lvl7pPr marL="2742322" indent="0">
              <a:buNone/>
              <a:defRPr sz="1600" b="1"/>
            </a:lvl7pPr>
            <a:lvl8pPr marL="3199376" indent="0">
              <a:buNone/>
              <a:defRPr sz="1600" b="1"/>
            </a:lvl8pPr>
            <a:lvl9pPr marL="365643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54" indent="0">
              <a:buNone/>
              <a:defRPr sz="2000" b="1"/>
            </a:lvl2pPr>
            <a:lvl3pPr marL="914107" indent="0">
              <a:buNone/>
              <a:defRPr sz="1800" b="1"/>
            </a:lvl3pPr>
            <a:lvl4pPr marL="1371161" indent="0">
              <a:buNone/>
              <a:defRPr sz="1600" b="1"/>
            </a:lvl4pPr>
            <a:lvl5pPr marL="1828215" indent="0">
              <a:buNone/>
              <a:defRPr sz="1600" b="1"/>
            </a:lvl5pPr>
            <a:lvl6pPr marL="2285268" indent="0">
              <a:buNone/>
              <a:defRPr sz="1600" b="1"/>
            </a:lvl6pPr>
            <a:lvl7pPr marL="2742322" indent="0">
              <a:buNone/>
              <a:defRPr sz="1600" b="1"/>
            </a:lvl7pPr>
            <a:lvl8pPr marL="3199376" indent="0">
              <a:buNone/>
              <a:defRPr sz="1600" b="1"/>
            </a:lvl8pPr>
            <a:lvl9pPr marL="365643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22E1FD-0495-4CEC-9417-0AF5BB47E6DA}" type="datetimeFigureOut">
              <a:rPr lang="en-US" smtClean="0"/>
              <a:pPr/>
              <a:t>6/14/2014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22E1FD-0495-4CEC-9417-0AF5BB47E6DA}" type="datetimeFigureOut">
              <a:rPr lang="en-US" smtClean="0"/>
              <a:pPr/>
              <a:t>6/14/2014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2E1FD-0495-4CEC-9417-0AF5BB47E6DA}" type="datetimeFigureOut">
              <a:rPr lang="en-US" smtClean="0"/>
              <a:pPr/>
              <a:t>6/14/2014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054" indent="0">
              <a:buNone/>
              <a:defRPr sz="1200"/>
            </a:lvl2pPr>
            <a:lvl3pPr marL="914107" indent="0">
              <a:buNone/>
              <a:defRPr sz="1000"/>
            </a:lvl3pPr>
            <a:lvl4pPr marL="1371161" indent="0">
              <a:buNone/>
              <a:defRPr sz="900"/>
            </a:lvl4pPr>
            <a:lvl5pPr marL="1828215" indent="0">
              <a:buNone/>
              <a:defRPr sz="900"/>
            </a:lvl5pPr>
            <a:lvl6pPr marL="2285268" indent="0">
              <a:buNone/>
              <a:defRPr sz="900"/>
            </a:lvl6pPr>
            <a:lvl7pPr marL="2742322" indent="0">
              <a:buNone/>
              <a:defRPr sz="900"/>
            </a:lvl7pPr>
            <a:lvl8pPr marL="3199376" indent="0">
              <a:buNone/>
              <a:defRPr sz="900"/>
            </a:lvl8pPr>
            <a:lvl9pPr marL="365643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22E1FD-0495-4CEC-9417-0AF5BB47E6DA}" type="datetimeFigureOut">
              <a:rPr lang="en-US" smtClean="0"/>
              <a:pPr/>
              <a:t>6/14/2014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54" indent="0">
              <a:buNone/>
              <a:defRPr sz="2800"/>
            </a:lvl2pPr>
            <a:lvl3pPr marL="914107" indent="0">
              <a:buNone/>
              <a:defRPr sz="2400"/>
            </a:lvl3pPr>
            <a:lvl4pPr marL="1371161" indent="0">
              <a:buNone/>
              <a:defRPr sz="2000"/>
            </a:lvl4pPr>
            <a:lvl5pPr marL="1828215" indent="0">
              <a:buNone/>
              <a:defRPr sz="2000"/>
            </a:lvl5pPr>
            <a:lvl6pPr marL="2285268" indent="0">
              <a:buNone/>
              <a:defRPr sz="2000"/>
            </a:lvl6pPr>
            <a:lvl7pPr marL="2742322" indent="0">
              <a:buNone/>
              <a:defRPr sz="2000"/>
            </a:lvl7pPr>
            <a:lvl8pPr marL="3199376" indent="0">
              <a:buNone/>
              <a:defRPr sz="2000"/>
            </a:lvl8pPr>
            <a:lvl9pPr marL="365643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4" indent="0">
              <a:buNone/>
              <a:defRPr sz="1200"/>
            </a:lvl2pPr>
            <a:lvl3pPr marL="914107" indent="0">
              <a:buNone/>
              <a:defRPr sz="1000"/>
            </a:lvl3pPr>
            <a:lvl4pPr marL="1371161" indent="0">
              <a:buNone/>
              <a:defRPr sz="900"/>
            </a:lvl4pPr>
            <a:lvl5pPr marL="1828215" indent="0">
              <a:buNone/>
              <a:defRPr sz="900"/>
            </a:lvl5pPr>
            <a:lvl6pPr marL="2285268" indent="0">
              <a:buNone/>
              <a:defRPr sz="900"/>
            </a:lvl6pPr>
            <a:lvl7pPr marL="2742322" indent="0">
              <a:buNone/>
              <a:defRPr sz="900"/>
            </a:lvl7pPr>
            <a:lvl8pPr marL="3199376" indent="0">
              <a:buNone/>
              <a:defRPr sz="900"/>
            </a:lvl8pPr>
            <a:lvl9pPr marL="365643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22E1FD-0495-4CEC-9417-0AF5BB47E6DA}" type="datetimeFigureOut">
              <a:rPr lang="en-US" smtClean="0"/>
              <a:pPr/>
              <a:t>6/14/2014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1" tIns="45705" rIns="91411" bIns="4570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11" tIns="45705" rIns="91411" bIns="457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11" tIns="45705" rIns="91411" bIns="45705" rtlCol="0" anchor="ctr"/>
          <a:lstStyle>
            <a:lvl1pPr algn="l">
              <a:defRPr sz="1200">
                <a:solidFill>
                  <a:schemeClr val="tx1">
                    <a:tint val="75000"/>
                  </a:schemeClr>
                </a:solidFill>
              </a:defRPr>
            </a:lvl1pPr>
          </a:lstStyle>
          <a:p>
            <a:fld id="{1E22E1FD-0495-4CEC-9417-0AF5BB47E6DA}" type="datetimeFigureOut">
              <a:rPr lang="en-US" smtClean="0"/>
              <a:pPr/>
              <a:t>6/14/2014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11" tIns="45705" rIns="91411" bIns="4570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11" tIns="45705" rIns="91411" bIns="45705" rtlCol="0" anchor="ctr"/>
          <a:lstStyle>
            <a:lvl1pPr algn="r">
              <a:defRPr sz="1200">
                <a:solidFill>
                  <a:schemeClr val="tx1">
                    <a:tint val="75000"/>
                  </a:schemeClr>
                </a:solidFill>
              </a:defRPr>
            </a:lvl1pPr>
          </a:lstStyle>
          <a:p>
            <a:fld id="{89C9D035-6A94-4569-9779-E840D39ECC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107" rtl="0" eaLnBrk="1" latinLnBrk="0" hangingPunct="1">
        <a:spcBef>
          <a:spcPct val="0"/>
        </a:spcBef>
        <a:buNone/>
        <a:defRPr sz="4400" kern="1200">
          <a:solidFill>
            <a:schemeClr val="tx1"/>
          </a:solidFill>
          <a:latin typeface="+mj-lt"/>
          <a:ea typeface="+mj-ea"/>
          <a:cs typeface="+mj-cs"/>
        </a:defRPr>
      </a:lvl1pPr>
    </p:titleStyle>
    <p:bodyStyle>
      <a:lvl1pPr marL="342790" indent="-342790" algn="l" defTabSz="91410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12" indent="-285659" algn="l" defTabSz="91410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34" indent="-228527" algn="l" defTabSz="91410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88"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42"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95"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49"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03"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56"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7" rtl="0" eaLnBrk="1" latinLnBrk="0" hangingPunct="1">
        <a:defRPr sz="1800" kern="1200">
          <a:solidFill>
            <a:schemeClr val="tx1"/>
          </a:solidFill>
          <a:latin typeface="+mn-lt"/>
          <a:ea typeface="+mn-ea"/>
          <a:cs typeface="+mn-cs"/>
        </a:defRPr>
      </a:lvl1pPr>
      <a:lvl2pPr marL="457054" algn="l" defTabSz="914107" rtl="0" eaLnBrk="1" latinLnBrk="0" hangingPunct="1">
        <a:defRPr sz="1800" kern="1200">
          <a:solidFill>
            <a:schemeClr val="tx1"/>
          </a:solidFill>
          <a:latin typeface="+mn-lt"/>
          <a:ea typeface="+mn-ea"/>
          <a:cs typeface="+mn-cs"/>
        </a:defRPr>
      </a:lvl2pPr>
      <a:lvl3pPr marL="914107" algn="l" defTabSz="914107" rtl="0" eaLnBrk="1" latinLnBrk="0" hangingPunct="1">
        <a:defRPr sz="1800" kern="1200">
          <a:solidFill>
            <a:schemeClr val="tx1"/>
          </a:solidFill>
          <a:latin typeface="+mn-lt"/>
          <a:ea typeface="+mn-ea"/>
          <a:cs typeface="+mn-cs"/>
        </a:defRPr>
      </a:lvl3pPr>
      <a:lvl4pPr marL="1371161" algn="l" defTabSz="914107" rtl="0" eaLnBrk="1" latinLnBrk="0" hangingPunct="1">
        <a:defRPr sz="1800" kern="1200">
          <a:solidFill>
            <a:schemeClr val="tx1"/>
          </a:solidFill>
          <a:latin typeface="+mn-lt"/>
          <a:ea typeface="+mn-ea"/>
          <a:cs typeface="+mn-cs"/>
        </a:defRPr>
      </a:lvl4pPr>
      <a:lvl5pPr marL="1828215" algn="l" defTabSz="914107" rtl="0" eaLnBrk="1" latinLnBrk="0" hangingPunct="1">
        <a:defRPr sz="1800" kern="1200">
          <a:solidFill>
            <a:schemeClr val="tx1"/>
          </a:solidFill>
          <a:latin typeface="+mn-lt"/>
          <a:ea typeface="+mn-ea"/>
          <a:cs typeface="+mn-cs"/>
        </a:defRPr>
      </a:lvl5pPr>
      <a:lvl6pPr marL="2285268" algn="l" defTabSz="914107" rtl="0" eaLnBrk="1" latinLnBrk="0" hangingPunct="1">
        <a:defRPr sz="1800" kern="1200">
          <a:solidFill>
            <a:schemeClr val="tx1"/>
          </a:solidFill>
          <a:latin typeface="+mn-lt"/>
          <a:ea typeface="+mn-ea"/>
          <a:cs typeface="+mn-cs"/>
        </a:defRPr>
      </a:lvl6pPr>
      <a:lvl7pPr marL="2742322" algn="l" defTabSz="914107" rtl="0" eaLnBrk="1" latinLnBrk="0" hangingPunct="1">
        <a:defRPr sz="1800" kern="1200">
          <a:solidFill>
            <a:schemeClr val="tx1"/>
          </a:solidFill>
          <a:latin typeface="+mn-lt"/>
          <a:ea typeface="+mn-ea"/>
          <a:cs typeface="+mn-cs"/>
        </a:defRPr>
      </a:lvl7pPr>
      <a:lvl8pPr marL="3199376" algn="l" defTabSz="914107" rtl="0" eaLnBrk="1" latinLnBrk="0" hangingPunct="1">
        <a:defRPr sz="1800" kern="1200">
          <a:solidFill>
            <a:schemeClr val="tx1"/>
          </a:solidFill>
          <a:latin typeface="+mn-lt"/>
          <a:ea typeface="+mn-ea"/>
          <a:cs typeface="+mn-cs"/>
        </a:defRPr>
      </a:lvl8pPr>
      <a:lvl9pPr marL="3656430" algn="l" defTabSz="9141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10" Type="http://schemas.openxmlformats.org/officeDocument/2006/relationships/image" Target="../media/image37.jpeg"/><Relationship Id="rId4" Type="http://schemas.openxmlformats.org/officeDocument/2006/relationships/image" Target="../media/image32.jpeg"/><Relationship Id="rId9"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mailto:james@jar-a.com" TargetMode="External"/><Relationship Id="rId4" Type="http://schemas.openxmlformats.org/officeDocument/2006/relationships/hyperlink" Target="mailto:James@ETI-Ministrie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95405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4819" name="Picture 3"/>
          <p:cNvPicPr>
            <a:picLocks noChangeAspect="1" noChangeArrowheads="1"/>
          </p:cNvPicPr>
          <p:nvPr/>
        </p:nvPicPr>
        <p:blipFill>
          <a:blip r:embed="rId3" cstate="print"/>
          <a:srcRect/>
          <a:stretch>
            <a:fillRect/>
          </a:stretch>
        </p:blipFill>
        <p:spPr bwMode="auto">
          <a:xfrm>
            <a:off x="-108520" y="-118559"/>
            <a:ext cx="10153128" cy="7091618"/>
          </a:xfrm>
          <a:prstGeom prst="rect">
            <a:avLst/>
          </a:prstGeom>
          <a:noFill/>
          <a:ln w="9525">
            <a:noFill/>
            <a:miter lim="800000"/>
            <a:headEnd/>
            <a:tailEnd/>
          </a:ln>
          <a:effectLst/>
        </p:spPr>
      </p:pic>
      <p:sp>
        <p:nvSpPr>
          <p:cNvPr id="2" name="TextBox 1"/>
          <p:cNvSpPr txBox="1"/>
          <p:nvPr/>
        </p:nvSpPr>
        <p:spPr>
          <a:xfrm>
            <a:off x="-108520" y="3861048"/>
            <a:ext cx="9217024" cy="646331"/>
          </a:xfrm>
          <a:prstGeom prst="rect">
            <a:avLst/>
          </a:prstGeom>
          <a:noFill/>
        </p:spPr>
        <p:txBody>
          <a:bodyPr wrap="square" rtlCol="0">
            <a:spAutoFit/>
          </a:bodyPr>
          <a:lstStyle/>
          <a:p>
            <a:pPr algn="ctr"/>
            <a:r>
              <a:rPr lang="en-ZA" sz="3600" b="1" dirty="0" smtClean="0"/>
              <a:t>Japan – 11 March 2011</a:t>
            </a:r>
            <a:endParaRPr lang="en-ZA" sz="3600" b="1" dirty="0"/>
          </a:p>
        </p:txBody>
      </p:sp>
    </p:spTree>
    <p:extLst>
      <p:ext uri="{BB962C8B-B14F-4D97-AF65-F5344CB8AC3E}">
        <p14:creationId xmlns:p14="http://schemas.microsoft.com/office/powerpoint/2010/main" val="212470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fade">
                                      <p:cBhvr>
                                        <p:cTn id="7" dur="20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616" y="-171400"/>
            <a:ext cx="11582400" cy="72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536" y="840875"/>
            <a:ext cx="2160240" cy="369332"/>
          </a:xfrm>
          <a:prstGeom prst="rect">
            <a:avLst/>
          </a:prstGeom>
          <a:noFill/>
        </p:spPr>
        <p:txBody>
          <a:bodyPr wrap="square" rtlCol="0">
            <a:spAutoFit/>
          </a:bodyPr>
          <a:lstStyle/>
          <a:p>
            <a:pPr algn="ctr"/>
            <a:r>
              <a:rPr lang="en-ZA" dirty="0" smtClean="0"/>
              <a:t>Before</a:t>
            </a:r>
            <a:endParaRPr lang="en-ZA" dirty="0"/>
          </a:p>
        </p:txBody>
      </p:sp>
      <p:sp>
        <p:nvSpPr>
          <p:cNvPr id="5" name="TextBox 4"/>
          <p:cNvSpPr txBox="1"/>
          <p:nvPr/>
        </p:nvSpPr>
        <p:spPr>
          <a:xfrm>
            <a:off x="6372200" y="836712"/>
            <a:ext cx="2160240" cy="369332"/>
          </a:xfrm>
          <a:prstGeom prst="rect">
            <a:avLst/>
          </a:prstGeom>
          <a:noFill/>
        </p:spPr>
        <p:txBody>
          <a:bodyPr wrap="square" rtlCol="0">
            <a:spAutoFit/>
          </a:bodyPr>
          <a:lstStyle/>
          <a:p>
            <a:pPr algn="ctr"/>
            <a:r>
              <a:rPr lang="en-ZA" dirty="0" smtClean="0"/>
              <a:t>After</a:t>
            </a:r>
            <a:endParaRPr lang="en-ZA" dirty="0"/>
          </a:p>
        </p:txBody>
      </p:sp>
    </p:spTree>
    <p:extLst>
      <p:ext uri="{BB962C8B-B14F-4D97-AF65-F5344CB8AC3E}">
        <p14:creationId xmlns:p14="http://schemas.microsoft.com/office/powerpoint/2010/main" val="77435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194" name="Picture 20" descr="cid:image020.jpg@01CBE24E.F48D52A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2" y="12728"/>
            <a:ext cx="9129758" cy="1191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50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218" name="Picture 18" descr="cid:image018.jpg@01CBE24E.F48D52A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4" y="0"/>
            <a:ext cx="1019777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774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7544" y="116632"/>
            <a:ext cx="6543692" cy="1143000"/>
          </a:xfrm>
        </p:spPr>
        <p:txBody>
          <a:bodyPr anchor="t" anchorCtr="0">
            <a:normAutofit/>
          </a:bodyPr>
          <a:lstStyle/>
          <a:p>
            <a:pPr algn="l" eaLnBrk="1" hangingPunct="1"/>
            <a:r>
              <a:rPr lang="en-ZA" sz="2400" b="1" dirty="0" smtClean="0">
                <a:solidFill>
                  <a:srgbClr val="002060"/>
                </a:solidFill>
              </a:rPr>
              <a:t>                   Introduction</a:t>
            </a:r>
          </a:p>
        </p:txBody>
      </p:sp>
      <p:sp>
        <p:nvSpPr>
          <p:cNvPr id="41987" name="Rectangle 3"/>
          <p:cNvSpPr>
            <a:spLocks noGrp="1" noChangeArrowheads="1"/>
          </p:cNvSpPr>
          <p:nvPr>
            <p:ph type="body" idx="1"/>
          </p:nvPr>
        </p:nvSpPr>
        <p:spPr>
          <a:xfrm>
            <a:off x="467544" y="1556792"/>
            <a:ext cx="8229600" cy="5040560"/>
          </a:xfrm>
        </p:spPr>
        <p:txBody>
          <a:bodyPr/>
          <a:lstStyle/>
          <a:p>
            <a:pPr eaLnBrk="1" hangingPunct="1">
              <a:buFont typeface="Wingdings" pitchFamily="2" charset="2"/>
              <a:buChar char="Ø"/>
            </a:pPr>
            <a:r>
              <a:rPr lang="en-US" sz="1800" dirty="0" smtClean="0">
                <a:solidFill>
                  <a:srgbClr val="150C8E"/>
                </a:solidFill>
              </a:rPr>
              <a:t>Overview of some important engineering and logical principles for analysis of information</a:t>
            </a:r>
          </a:p>
          <a:p>
            <a:pPr eaLnBrk="1" hangingPunct="1">
              <a:buFont typeface="Wingdings" pitchFamily="2" charset="2"/>
              <a:buChar char="Ø"/>
            </a:pPr>
            <a:endParaRPr lang="en-US" sz="1800" dirty="0">
              <a:solidFill>
                <a:srgbClr val="150C8E"/>
              </a:solidFill>
            </a:endParaRPr>
          </a:p>
          <a:p>
            <a:pPr eaLnBrk="1" hangingPunct="1">
              <a:buFont typeface="Wingdings" pitchFamily="2" charset="2"/>
              <a:buChar char="Ø"/>
            </a:pPr>
            <a:r>
              <a:rPr lang="en-US" sz="1800" dirty="0" smtClean="0">
                <a:solidFill>
                  <a:srgbClr val="150C8E"/>
                </a:solidFill>
              </a:rPr>
              <a:t>Credentials of Dr James Robertson PrEng</a:t>
            </a:r>
          </a:p>
          <a:p>
            <a:pPr eaLnBrk="1" hangingPunct="1">
              <a:buFont typeface="Wingdings" pitchFamily="2" charset="2"/>
              <a:buChar char="Ø"/>
            </a:pPr>
            <a:endParaRPr lang="en-US" sz="1800" dirty="0">
              <a:solidFill>
                <a:srgbClr val="150C8E"/>
              </a:solidFill>
            </a:endParaRPr>
          </a:p>
          <a:p>
            <a:pPr eaLnBrk="1" hangingPunct="1">
              <a:buFont typeface="Wingdings" pitchFamily="2" charset="2"/>
              <a:buChar char="Ø"/>
            </a:pPr>
            <a:r>
              <a:rPr lang="en-US" sz="1800" dirty="0" smtClean="0">
                <a:solidFill>
                  <a:srgbClr val="150C8E"/>
                </a:solidFill>
              </a:rPr>
              <a:t>Some key observations from outer space that point to long term instability and ready availability of large volumes of water</a:t>
            </a:r>
          </a:p>
          <a:p>
            <a:pPr eaLnBrk="1" hangingPunct="1">
              <a:buFont typeface="Wingdings" pitchFamily="2" charset="2"/>
              <a:buChar char="Ø"/>
            </a:pPr>
            <a:endParaRPr lang="en-US" sz="1800" dirty="0">
              <a:solidFill>
                <a:srgbClr val="150C8E"/>
              </a:solidFill>
            </a:endParaRPr>
          </a:p>
          <a:p>
            <a:pPr eaLnBrk="1" hangingPunct="1">
              <a:buFont typeface="Wingdings" pitchFamily="2" charset="2"/>
              <a:buChar char="Ø"/>
            </a:pPr>
            <a:r>
              <a:rPr lang="en-US" sz="1800" dirty="0" err="1" smtClean="0">
                <a:solidFill>
                  <a:srgbClr val="150C8E"/>
                </a:solidFill>
              </a:rPr>
              <a:t>Northcliff</a:t>
            </a:r>
            <a:r>
              <a:rPr lang="en-US" sz="1800" dirty="0" smtClean="0">
                <a:solidFill>
                  <a:srgbClr val="150C8E"/>
                </a:solidFill>
              </a:rPr>
              <a:t> as the pivot point of a wide diversity of geological and topographic information that points to a global flood</a:t>
            </a:r>
          </a:p>
          <a:p>
            <a:pPr eaLnBrk="1" hangingPunct="1">
              <a:buFont typeface="Wingdings" pitchFamily="2" charset="2"/>
              <a:buChar char="Ø"/>
            </a:pPr>
            <a:endParaRPr lang="en-US" sz="1800" dirty="0">
              <a:solidFill>
                <a:srgbClr val="150C8E"/>
              </a:solidFill>
            </a:endParaRPr>
          </a:p>
          <a:p>
            <a:pPr eaLnBrk="1" hangingPunct="1">
              <a:buFont typeface="Wingdings" pitchFamily="2" charset="2"/>
              <a:buChar char="Ø"/>
            </a:pPr>
            <a:r>
              <a:rPr lang="en-US" sz="1800" dirty="0" smtClean="0">
                <a:solidFill>
                  <a:srgbClr val="150C8E"/>
                </a:solidFill>
              </a:rPr>
              <a:t>Important to view this before viewing the rest of the series</a:t>
            </a:r>
          </a:p>
          <a:p>
            <a:pPr eaLnBrk="1" hangingPunct="1">
              <a:buFont typeface="Wingdings" pitchFamily="2" charset="2"/>
              <a:buChar char="Ø"/>
            </a:pPr>
            <a:endParaRPr lang="en-US" sz="1800" dirty="0">
              <a:solidFill>
                <a:srgbClr val="150C8E"/>
              </a:solidFill>
            </a:endParaRPr>
          </a:p>
          <a:p>
            <a:pPr eaLnBrk="1" hangingPunct="1">
              <a:buFont typeface="Wingdings" pitchFamily="2" charset="2"/>
              <a:buChar char="Ø"/>
            </a:pPr>
            <a:endParaRPr lang="en-ZA" sz="1800" dirty="0" smtClean="0">
              <a:solidFill>
                <a:srgbClr val="150C8E"/>
              </a:solidFill>
            </a:endParaRPr>
          </a:p>
        </p:txBody>
      </p:sp>
      <p:pic>
        <p:nvPicPr>
          <p:cNvPr id="4" name="Picture 2"/>
          <p:cNvPicPr>
            <a:picLocks noChangeAspect="1" noChangeArrowheads="1"/>
          </p:cNvPicPr>
          <p:nvPr/>
        </p:nvPicPr>
        <p:blipFill>
          <a:blip r:embed="rId3" cstate="print"/>
          <a:srcRect/>
          <a:stretch>
            <a:fillRect/>
          </a:stretch>
        </p:blipFill>
        <p:spPr bwMode="auto">
          <a:xfrm>
            <a:off x="179512" y="44624"/>
            <a:ext cx="2088232" cy="1259980"/>
          </a:xfrm>
          <a:prstGeom prst="rect">
            <a:avLst/>
          </a:prstGeom>
          <a:noFill/>
          <a:ln w="9525">
            <a:noFill/>
            <a:miter lim="800000"/>
            <a:headEnd/>
            <a:tailEnd/>
          </a:ln>
          <a:effectLst/>
        </p:spPr>
      </p:pic>
    </p:spTree>
    <p:extLst>
      <p:ext uri="{BB962C8B-B14F-4D97-AF65-F5344CB8AC3E}">
        <p14:creationId xmlns:p14="http://schemas.microsoft.com/office/powerpoint/2010/main" val="384181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1000"/>
                                        <p:tgtEl>
                                          <p:spTgt spid="41987">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1000"/>
                                        <p:tgtEl>
                                          <p:spTgt spid="41987">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1000"/>
                                        <p:tgtEl>
                                          <p:spTgt spid="41987">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1000"/>
                                        <p:tgtEl>
                                          <p:spTgt spid="41987">
                                            <p:txEl>
                                              <p:pRg st="6" end="6"/>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1000"/>
                                        <p:tgtEl>
                                          <p:spTgt spid="419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chor="t" anchorCtr="0">
            <a:normAutofit/>
          </a:bodyPr>
          <a:lstStyle/>
          <a:p>
            <a:pPr algn="l" eaLnBrk="1" hangingPunct="1"/>
            <a:r>
              <a:rPr lang="en-ZA" sz="2400" b="1" dirty="0" smtClean="0">
                <a:solidFill>
                  <a:srgbClr val="002060"/>
                </a:solidFill>
              </a:rPr>
              <a:t>Credentials</a:t>
            </a:r>
            <a:br>
              <a:rPr lang="en-ZA" sz="2400" b="1" dirty="0" smtClean="0">
                <a:solidFill>
                  <a:srgbClr val="002060"/>
                </a:solidFill>
              </a:rPr>
            </a:br>
            <a:r>
              <a:rPr lang="en-ZA" sz="2400" b="1" dirty="0" smtClean="0">
                <a:solidFill>
                  <a:srgbClr val="002060"/>
                </a:solidFill>
              </a:rPr>
              <a:t>Academic and Engineering</a:t>
            </a:r>
          </a:p>
        </p:txBody>
      </p:sp>
      <p:pic>
        <p:nvPicPr>
          <p:cNvPr id="1030" name="Picture 6"/>
          <p:cNvPicPr>
            <a:picLocks noChangeAspect="1" noChangeArrowheads="1"/>
          </p:cNvPicPr>
          <p:nvPr/>
        </p:nvPicPr>
        <p:blipFill>
          <a:blip r:embed="rId3" cstate="print"/>
          <a:srcRect/>
          <a:stretch>
            <a:fillRect/>
          </a:stretch>
        </p:blipFill>
        <p:spPr bwMode="auto">
          <a:xfrm>
            <a:off x="4876800" y="3752850"/>
            <a:ext cx="4267200" cy="3105150"/>
          </a:xfrm>
          <a:prstGeom prst="rect">
            <a:avLst/>
          </a:prstGeom>
          <a:noFill/>
          <a:ln w="9525">
            <a:noFill/>
            <a:miter lim="800000"/>
            <a:headEnd/>
            <a:tailEnd/>
          </a:ln>
          <a:effectLst/>
        </p:spPr>
      </p:pic>
      <p:pic>
        <p:nvPicPr>
          <p:cNvPr id="1032" name="Picture 8"/>
          <p:cNvPicPr>
            <a:picLocks noChangeAspect="1" noChangeArrowheads="1"/>
          </p:cNvPicPr>
          <p:nvPr/>
        </p:nvPicPr>
        <p:blipFill>
          <a:blip r:embed="rId4" cstate="print"/>
          <a:srcRect/>
          <a:stretch>
            <a:fillRect/>
          </a:stretch>
        </p:blipFill>
        <p:spPr bwMode="auto">
          <a:xfrm>
            <a:off x="4723119" y="3717031"/>
            <a:ext cx="4420881" cy="3140969"/>
          </a:xfrm>
          <a:prstGeom prst="rect">
            <a:avLst/>
          </a:prstGeom>
          <a:noFill/>
          <a:ln w="9525">
            <a:noFill/>
            <a:miter lim="800000"/>
            <a:headEnd/>
            <a:tailEnd/>
          </a:ln>
          <a:effectLst/>
        </p:spPr>
      </p:pic>
      <p:sp>
        <p:nvSpPr>
          <p:cNvPr id="11" name="Rectangle 10"/>
          <p:cNvSpPr/>
          <p:nvPr/>
        </p:nvSpPr>
        <p:spPr>
          <a:xfrm>
            <a:off x="4751512" y="3689648"/>
            <a:ext cx="4392488" cy="3168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3" name="Picture 9"/>
          <p:cNvPicPr>
            <a:picLocks noChangeAspect="1" noChangeArrowheads="1"/>
          </p:cNvPicPr>
          <p:nvPr/>
        </p:nvPicPr>
        <p:blipFill>
          <a:blip r:embed="rId5" cstate="print"/>
          <a:srcRect/>
          <a:stretch>
            <a:fillRect/>
          </a:stretch>
        </p:blipFill>
        <p:spPr bwMode="auto">
          <a:xfrm>
            <a:off x="5943600" y="2733675"/>
            <a:ext cx="3200400" cy="4124325"/>
          </a:xfrm>
          <a:prstGeom prst="rect">
            <a:avLst/>
          </a:prstGeom>
          <a:noFill/>
          <a:ln w="9525">
            <a:noFill/>
            <a:miter lim="800000"/>
            <a:headEnd/>
            <a:tailEnd/>
          </a:ln>
          <a:effectLst/>
        </p:spPr>
      </p:pic>
      <p:pic>
        <p:nvPicPr>
          <p:cNvPr id="1034" name="Picture 10"/>
          <p:cNvPicPr>
            <a:picLocks noChangeAspect="1" noChangeArrowheads="1"/>
          </p:cNvPicPr>
          <p:nvPr/>
        </p:nvPicPr>
        <p:blipFill>
          <a:blip r:embed="rId6" cstate="print"/>
          <a:srcRect/>
          <a:stretch>
            <a:fillRect/>
          </a:stretch>
        </p:blipFill>
        <p:spPr bwMode="auto">
          <a:xfrm>
            <a:off x="6012161" y="2590800"/>
            <a:ext cx="3131840" cy="4267200"/>
          </a:xfrm>
          <a:prstGeom prst="rect">
            <a:avLst/>
          </a:prstGeom>
          <a:noFill/>
          <a:ln w="9525">
            <a:noFill/>
            <a:miter lim="800000"/>
            <a:headEnd/>
            <a:tailEnd/>
          </a:ln>
          <a:effectLst/>
        </p:spPr>
      </p:pic>
      <p:pic>
        <p:nvPicPr>
          <p:cNvPr id="1035" name="Picture 11"/>
          <p:cNvPicPr>
            <a:picLocks noChangeAspect="1" noChangeArrowheads="1"/>
          </p:cNvPicPr>
          <p:nvPr/>
        </p:nvPicPr>
        <p:blipFill>
          <a:blip r:embed="rId7" cstate="print"/>
          <a:srcRect/>
          <a:stretch>
            <a:fillRect/>
          </a:stretch>
        </p:blipFill>
        <p:spPr bwMode="auto">
          <a:xfrm>
            <a:off x="5943600" y="2564905"/>
            <a:ext cx="3200400" cy="4293096"/>
          </a:xfrm>
          <a:prstGeom prst="rect">
            <a:avLst/>
          </a:prstGeom>
          <a:noFill/>
          <a:ln w="9525">
            <a:noFill/>
            <a:miter lim="800000"/>
            <a:headEnd/>
            <a:tailEnd/>
          </a:ln>
          <a:effectLst/>
        </p:spPr>
      </p:pic>
      <p:pic>
        <p:nvPicPr>
          <p:cNvPr id="1028" name="Picture 4"/>
          <p:cNvPicPr>
            <a:picLocks noChangeAspect="1" noChangeArrowheads="1"/>
          </p:cNvPicPr>
          <p:nvPr/>
        </p:nvPicPr>
        <p:blipFill>
          <a:blip r:embed="rId8" cstate="print"/>
          <a:srcRect/>
          <a:stretch>
            <a:fillRect/>
          </a:stretch>
        </p:blipFill>
        <p:spPr bwMode="auto">
          <a:xfrm>
            <a:off x="5796136" y="2564905"/>
            <a:ext cx="3347864" cy="4293096"/>
          </a:xfrm>
          <a:prstGeom prst="rect">
            <a:avLst/>
          </a:prstGeom>
          <a:noFill/>
          <a:ln w="9525">
            <a:noFill/>
            <a:miter lim="800000"/>
            <a:headEnd/>
            <a:tailEnd/>
          </a:ln>
          <a:effectLst/>
        </p:spPr>
      </p:pic>
      <p:pic>
        <p:nvPicPr>
          <p:cNvPr id="1036" name="Picture 12"/>
          <p:cNvPicPr>
            <a:picLocks noChangeAspect="1" noChangeArrowheads="1"/>
          </p:cNvPicPr>
          <p:nvPr/>
        </p:nvPicPr>
        <p:blipFill>
          <a:blip r:embed="rId9" cstate="print"/>
          <a:srcRect/>
          <a:stretch>
            <a:fillRect/>
          </a:stretch>
        </p:blipFill>
        <p:spPr bwMode="auto">
          <a:xfrm>
            <a:off x="5508104" y="44624"/>
            <a:ext cx="1259632" cy="1196650"/>
          </a:xfrm>
          <a:prstGeom prst="rect">
            <a:avLst/>
          </a:prstGeom>
          <a:noFill/>
          <a:ln w="9525">
            <a:noFill/>
            <a:miter lim="800000"/>
            <a:headEnd/>
            <a:tailEnd/>
          </a:ln>
          <a:effectLst/>
        </p:spPr>
      </p:pic>
      <p:sp>
        <p:nvSpPr>
          <p:cNvPr id="41987" name="Rectangle 3"/>
          <p:cNvSpPr>
            <a:spLocks noGrp="1" noChangeArrowheads="1"/>
          </p:cNvSpPr>
          <p:nvPr>
            <p:ph type="body" idx="1"/>
          </p:nvPr>
        </p:nvSpPr>
        <p:spPr>
          <a:xfrm>
            <a:off x="467544" y="1484784"/>
            <a:ext cx="8424936" cy="5112568"/>
          </a:xfrm>
        </p:spPr>
        <p:txBody>
          <a:bodyPr>
            <a:noAutofit/>
          </a:bodyPr>
          <a:lstStyle/>
          <a:p>
            <a:pPr>
              <a:buFont typeface="Wingdings" pitchFamily="2" charset="2"/>
              <a:buChar char="Ø"/>
            </a:pPr>
            <a:r>
              <a:rPr lang="en-ZA" sz="1600" dirty="0" smtClean="0">
                <a:solidFill>
                  <a:srgbClr val="150C8E"/>
                </a:solidFill>
              </a:rPr>
              <a:t>End High School 1971 Grade 12 -- distinctions in Maths, Science and Biology</a:t>
            </a:r>
          </a:p>
          <a:p>
            <a:pPr>
              <a:buFont typeface="Wingdings" pitchFamily="2" charset="2"/>
              <a:buChar char="Ø"/>
            </a:pPr>
            <a:endParaRPr lang="en-ZA" sz="1600" dirty="0" smtClean="0">
              <a:solidFill>
                <a:srgbClr val="150C8E"/>
              </a:solidFill>
            </a:endParaRPr>
          </a:p>
          <a:p>
            <a:pPr>
              <a:buFont typeface="Wingdings" pitchFamily="2" charset="2"/>
              <a:buChar char="Ø"/>
            </a:pPr>
            <a:r>
              <a:rPr lang="en-ZA" sz="1600" dirty="0" smtClean="0">
                <a:solidFill>
                  <a:srgbClr val="150C8E"/>
                </a:solidFill>
              </a:rPr>
              <a:t>Top Biology student in South Africa National Youth Science Week -- 1971</a:t>
            </a:r>
          </a:p>
          <a:p>
            <a:pPr>
              <a:buFont typeface="Wingdings" pitchFamily="2" charset="2"/>
              <a:buChar char="Ø"/>
            </a:pPr>
            <a:endParaRPr lang="en-ZA" sz="1600" dirty="0" smtClean="0">
              <a:solidFill>
                <a:srgbClr val="150C8E"/>
              </a:solidFill>
            </a:endParaRPr>
          </a:p>
          <a:p>
            <a:pPr>
              <a:buFont typeface="Wingdings" pitchFamily="2" charset="2"/>
              <a:buChar char="Ø"/>
            </a:pPr>
            <a:r>
              <a:rPr lang="en-ZA" sz="1600" dirty="0" smtClean="0">
                <a:solidFill>
                  <a:srgbClr val="150C8E"/>
                </a:solidFill>
              </a:rPr>
              <a:t>BSc Engineering (Civil) Cum Laude -- 1976</a:t>
            </a:r>
            <a:endParaRPr lang="en-US" sz="1600" dirty="0" smtClean="0">
              <a:solidFill>
                <a:srgbClr val="150C8E"/>
              </a:solidFill>
            </a:endParaRPr>
          </a:p>
          <a:p>
            <a:pPr>
              <a:buFont typeface="Wingdings" pitchFamily="2" charset="2"/>
              <a:buChar char="Ø"/>
            </a:pPr>
            <a:endParaRPr lang="en-US" sz="1600" dirty="0" smtClean="0">
              <a:solidFill>
                <a:srgbClr val="150C8E"/>
              </a:solidFill>
            </a:endParaRPr>
          </a:p>
          <a:p>
            <a:pPr>
              <a:buFont typeface="Wingdings" pitchFamily="2" charset="2"/>
              <a:buChar char="Ø"/>
            </a:pPr>
            <a:r>
              <a:rPr lang="en-ZA" sz="1600" dirty="0" smtClean="0">
                <a:solidFill>
                  <a:srgbClr val="150C8E"/>
                </a:solidFill>
              </a:rPr>
              <a:t>Doctor of Philosophy Civil Engineering -- 1985</a:t>
            </a:r>
            <a:endParaRPr lang="en-US" sz="1600" dirty="0" smtClean="0">
              <a:solidFill>
                <a:srgbClr val="150C8E"/>
              </a:solidFill>
            </a:endParaRPr>
          </a:p>
          <a:p>
            <a:pPr>
              <a:buFont typeface="Wingdings" pitchFamily="2" charset="2"/>
              <a:buChar char="Ø"/>
            </a:pPr>
            <a:endParaRPr lang="en-US" sz="1600" dirty="0" smtClean="0">
              <a:solidFill>
                <a:srgbClr val="150C8E"/>
              </a:solidFill>
            </a:endParaRPr>
          </a:p>
          <a:p>
            <a:pPr>
              <a:buFont typeface="Wingdings" pitchFamily="2" charset="2"/>
              <a:buChar char="Ø"/>
            </a:pPr>
            <a:r>
              <a:rPr lang="en-ZA" sz="1600" dirty="0" smtClean="0">
                <a:solidFill>
                  <a:srgbClr val="150C8E"/>
                </a:solidFill>
              </a:rPr>
              <a:t>Anglo Alpha award for the Promotion</a:t>
            </a:r>
          </a:p>
          <a:p>
            <a:pPr>
              <a:buNone/>
            </a:pPr>
            <a:r>
              <a:rPr lang="en-ZA" sz="1600" dirty="0" smtClean="0">
                <a:solidFill>
                  <a:srgbClr val="150C8E"/>
                </a:solidFill>
              </a:rPr>
              <a:t>     of Concrete for PhD</a:t>
            </a:r>
          </a:p>
          <a:p>
            <a:pPr>
              <a:buFont typeface="Wingdings" pitchFamily="2" charset="2"/>
              <a:buChar char="Ø"/>
            </a:pPr>
            <a:endParaRPr lang="en-ZA" sz="1600" dirty="0" smtClean="0">
              <a:solidFill>
                <a:srgbClr val="150C8E"/>
              </a:solidFill>
            </a:endParaRPr>
          </a:p>
          <a:p>
            <a:pPr>
              <a:buFont typeface="Wingdings" pitchFamily="2" charset="2"/>
              <a:buChar char="Ø"/>
            </a:pPr>
            <a:r>
              <a:rPr lang="en-ZA" sz="1600" dirty="0" smtClean="0">
                <a:solidFill>
                  <a:srgbClr val="150C8E"/>
                </a:solidFill>
              </a:rPr>
              <a:t>2000 Outstanding Intellectuals</a:t>
            </a:r>
          </a:p>
          <a:p>
            <a:pPr>
              <a:buFont typeface="Wingdings" pitchFamily="2" charset="2"/>
              <a:buChar char="Ø"/>
            </a:pPr>
            <a:endParaRPr lang="en-ZA" sz="1600" dirty="0" smtClean="0">
              <a:solidFill>
                <a:srgbClr val="150C8E"/>
              </a:solidFill>
            </a:endParaRPr>
          </a:p>
          <a:p>
            <a:pPr>
              <a:buFont typeface="Wingdings" pitchFamily="2" charset="2"/>
              <a:buChar char="Ø"/>
            </a:pPr>
            <a:r>
              <a:rPr lang="en-ZA" sz="1600" dirty="0" smtClean="0">
                <a:solidFill>
                  <a:srgbClr val="150C8E"/>
                </a:solidFill>
              </a:rPr>
              <a:t>Great Minds of the 21</a:t>
            </a:r>
            <a:r>
              <a:rPr lang="en-ZA" sz="1600" baseline="30000" dirty="0" smtClean="0">
                <a:solidFill>
                  <a:srgbClr val="150C8E"/>
                </a:solidFill>
              </a:rPr>
              <a:t>st</a:t>
            </a:r>
            <a:r>
              <a:rPr lang="en-ZA" sz="1600" dirty="0" smtClean="0">
                <a:solidFill>
                  <a:srgbClr val="150C8E"/>
                </a:solidFill>
              </a:rPr>
              <a:t> Century</a:t>
            </a:r>
          </a:p>
          <a:p>
            <a:pPr>
              <a:buFont typeface="Wingdings" pitchFamily="2" charset="2"/>
              <a:buChar char="Ø"/>
            </a:pPr>
            <a:endParaRPr lang="en-ZA" sz="1600" dirty="0" smtClean="0">
              <a:solidFill>
                <a:srgbClr val="150C8E"/>
              </a:solidFill>
            </a:endParaRPr>
          </a:p>
          <a:p>
            <a:pPr>
              <a:buFont typeface="Wingdings" pitchFamily="2" charset="2"/>
              <a:buChar char="Ø"/>
            </a:pPr>
            <a:r>
              <a:rPr lang="en-ZA" sz="1600" dirty="0" smtClean="0">
                <a:solidFill>
                  <a:srgbClr val="150C8E"/>
                </a:solidFill>
              </a:rPr>
              <a:t>Who’s Who in the World five times</a:t>
            </a:r>
          </a:p>
          <a:p>
            <a:pPr>
              <a:buFont typeface="Wingdings" pitchFamily="2" charset="2"/>
              <a:buChar char="Ø"/>
            </a:pPr>
            <a:endParaRPr lang="en-ZA" sz="1600" dirty="0" smtClean="0">
              <a:solidFill>
                <a:srgbClr val="150C8E"/>
              </a:solidFill>
            </a:endParaRPr>
          </a:p>
          <a:p>
            <a:pPr>
              <a:buFont typeface="Wingdings" pitchFamily="2" charset="2"/>
              <a:buChar char="Ø"/>
            </a:pPr>
            <a:r>
              <a:rPr lang="en-ZA" sz="1600" dirty="0" smtClean="0">
                <a:solidFill>
                  <a:srgbClr val="150C8E"/>
                </a:solidFill>
              </a:rPr>
              <a:t>Other accolades</a:t>
            </a:r>
            <a:endParaRPr lang="en-US" sz="1600" dirty="0" smtClean="0">
              <a:solidFill>
                <a:srgbClr val="150C8E"/>
              </a:solidFill>
            </a:endParaRPr>
          </a:p>
          <a:p>
            <a:pPr>
              <a:buFont typeface="Wingdings" pitchFamily="2" charset="2"/>
              <a:buChar char="Ø"/>
            </a:pPr>
            <a:endParaRPr lang="en-US" sz="1600" dirty="0" smtClean="0">
              <a:solidFill>
                <a:srgbClr val="150C8E"/>
              </a:solidFill>
            </a:endParaRPr>
          </a:p>
          <a:p>
            <a:pPr eaLnBrk="1" hangingPunct="1">
              <a:buNone/>
            </a:pPr>
            <a:endParaRPr lang="en-ZA" sz="1600" dirty="0" smtClean="0"/>
          </a:p>
        </p:txBody>
      </p:sp>
    </p:spTree>
    <p:extLst>
      <p:ext uri="{BB962C8B-B14F-4D97-AF65-F5344CB8AC3E}">
        <p14:creationId xmlns:p14="http://schemas.microsoft.com/office/powerpoint/2010/main" val="243652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500"/>
                                        <p:tgtEl>
                                          <p:spTgt spid="4198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500"/>
                                        <p:tgtEl>
                                          <p:spTgt spid="41987">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500"/>
                                        <p:tgtEl>
                                          <p:spTgt spid="41987">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500"/>
                                        <p:tgtEl>
                                          <p:spTgt spid="41987">
                                            <p:txEl>
                                              <p:pRg st="6" end="6"/>
                                            </p:txEl>
                                          </p:spTgt>
                                        </p:tgtEl>
                                      </p:cBhvr>
                                    </p:animEffect>
                                  </p:childTnLst>
                                </p:cTn>
                              </p:par>
                            </p:childTnLst>
                          </p:cTn>
                        </p:par>
                        <p:par>
                          <p:cTn id="20" fill="hold">
                            <p:stCondLst>
                              <p:cond delay="2000"/>
                            </p:stCondLst>
                            <p:childTnLst>
                              <p:par>
                                <p:cTn id="21" presetID="10" presetClass="exit" presetSubtype="0" fill="hold" nodeType="afterEffect">
                                  <p:stCondLst>
                                    <p:cond delay="0"/>
                                  </p:stCondLst>
                                  <p:childTnLst>
                                    <p:animEffect transition="out" filter="fade">
                                      <p:cBhvr>
                                        <p:cTn id="22" dur="500"/>
                                        <p:tgtEl>
                                          <p:spTgt spid="1028"/>
                                        </p:tgtEl>
                                      </p:cBhvr>
                                    </p:animEffect>
                                    <p:set>
                                      <p:cBhvr>
                                        <p:cTn id="23" dur="1" fill="hold">
                                          <p:stCondLst>
                                            <p:cond delay="499"/>
                                          </p:stCondLst>
                                        </p:cTn>
                                        <p:tgtEl>
                                          <p:spTgt spid="1028"/>
                                        </p:tgtEl>
                                        <p:attrNameLst>
                                          <p:attrName>style.visibility</p:attrName>
                                        </p:attrNameLst>
                                      </p:cBhvr>
                                      <p:to>
                                        <p:strVal val="hidden"/>
                                      </p:to>
                                    </p:se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1987">
                                            <p:txEl>
                                              <p:pRg st="8" end="8"/>
                                            </p:txEl>
                                          </p:spTgt>
                                        </p:tgtEl>
                                        <p:attrNameLst>
                                          <p:attrName>style.visibility</p:attrName>
                                        </p:attrNameLst>
                                      </p:cBhvr>
                                      <p:to>
                                        <p:strVal val="visible"/>
                                      </p:to>
                                    </p:set>
                                    <p:animEffect transition="in" filter="fade">
                                      <p:cBhvr>
                                        <p:cTn id="27" dur="500"/>
                                        <p:tgtEl>
                                          <p:spTgt spid="41987">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1987">
                                            <p:txEl>
                                              <p:pRg st="9" end="9"/>
                                            </p:txEl>
                                          </p:spTgt>
                                        </p:tgtEl>
                                        <p:attrNameLst>
                                          <p:attrName>style.visibility</p:attrName>
                                        </p:attrNameLst>
                                      </p:cBhvr>
                                      <p:to>
                                        <p:strVal val="visible"/>
                                      </p:to>
                                    </p:set>
                                    <p:animEffect transition="in" filter="fade">
                                      <p:cBhvr>
                                        <p:cTn id="30" dur="500"/>
                                        <p:tgtEl>
                                          <p:spTgt spid="41987">
                                            <p:txEl>
                                              <p:pRg st="9" end="9"/>
                                            </p:txEl>
                                          </p:spTgt>
                                        </p:tgtEl>
                                      </p:cBhvr>
                                    </p:animEffect>
                                  </p:childTnLst>
                                </p:cTn>
                              </p:par>
                            </p:childTnLst>
                          </p:cTn>
                        </p:par>
                        <p:par>
                          <p:cTn id="31" fill="hold">
                            <p:stCondLst>
                              <p:cond delay="3000"/>
                            </p:stCondLst>
                            <p:childTnLst>
                              <p:par>
                                <p:cTn id="32" presetID="10" presetClass="exit" presetSubtype="0" fill="hold" nodeType="afterEffect">
                                  <p:stCondLst>
                                    <p:cond delay="0"/>
                                  </p:stCondLst>
                                  <p:childTnLst>
                                    <p:animEffect transition="out" filter="fade">
                                      <p:cBhvr>
                                        <p:cTn id="33" dur="500"/>
                                        <p:tgtEl>
                                          <p:spTgt spid="1035"/>
                                        </p:tgtEl>
                                      </p:cBhvr>
                                    </p:animEffect>
                                    <p:set>
                                      <p:cBhvr>
                                        <p:cTn id="34" dur="1" fill="hold">
                                          <p:stCondLst>
                                            <p:cond delay="499"/>
                                          </p:stCondLst>
                                        </p:cTn>
                                        <p:tgtEl>
                                          <p:spTgt spid="1035"/>
                                        </p:tgtEl>
                                        <p:attrNameLst>
                                          <p:attrName>style.visibility</p:attrName>
                                        </p:attrNameLst>
                                      </p:cBhvr>
                                      <p:to>
                                        <p:strVal val="hidden"/>
                                      </p:to>
                                    </p:se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41987">
                                            <p:txEl>
                                              <p:pRg st="11" end="11"/>
                                            </p:txEl>
                                          </p:spTgt>
                                        </p:tgtEl>
                                        <p:attrNameLst>
                                          <p:attrName>style.visibility</p:attrName>
                                        </p:attrNameLst>
                                      </p:cBhvr>
                                      <p:to>
                                        <p:strVal val="visible"/>
                                      </p:to>
                                    </p:set>
                                    <p:animEffect transition="in" filter="fade">
                                      <p:cBhvr>
                                        <p:cTn id="38" dur="500"/>
                                        <p:tgtEl>
                                          <p:spTgt spid="41987">
                                            <p:txEl>
                                              <p:pRg st="11" end="11"/>
                                            </p:txEl>
                                          </p:spTgt>
                                        </p:tgtEl>
                                      </p:cBhvr>
                                    </p:animEffect>
                                  </p:childTnLst>
                                </p:cTn>
                              </p:par>
                            </p:childTnLst>
                          </p:cTn>
                        </p:par>
                        <p:par>
                          <p:cTn id="39" fill="hold">
                            <p:stCondLst>
                              <p:cond delay="4000"/>
                            </p:stCondLst>
                            <p:childTnLst>
                              <p:par>
                                <p:cTn id="40" presetID="10" presetClass="exit" presetSubtype="0" fill="hold" nodeType="afterEffect">
                                  <p:stCondLst>
                                    <p:cond delay="0"/>
                                  </p:stCondLst>
                                  <p:childTnLst>
                                    <p:animEffect transition="out" filter="fade">
                                      <p:cBhvr>
                                        <p:cTn id="41" dur="500"/>
                                        <p:tgtEl>
                                          <p:spTgt spid="1034"/>
                                        </p:tgtEl>
                                      </p:cBhvr>
                                    </p:animEffect>
                                    <p:set>
                                      <p:cBhvr>
                                        <p:cTn id="42" dur="1" fill="hold">
                                          <p:stCondLst>
                                            <p:cond delay="499"/>
                                          </p:stCondLst>
                                        </p:cTn>
                                        <p:tgtEl>
                                          <p:spTgt spid="1034"/>
                                        </p:tgtEl>
                                        <p:attrNameLst>
                                          <p:attrName>style.visibility</p:attrName>
                                        </p:attrNameLst>
                                      </p:cBhvr>
                                      <p:to>
                                        <p:strVal val="hidden"/>
                                      </p:to>
                                    </p:se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41987">
                                            <p:txEl>
                                              <p:pRg st="13" end="13"/>
                                            </p:txEl>
                                          </p:spTgt>
                                        </p:tgtEl>
                                        <p:attrNameLst>
                                          <p:attrName>style.visibility</p:attrName>
                                        </p:attrNameLst>
                                      </p:cBhvr>
                                      <p:to>
                                        <p:strVal val="visible"/>
                                      </p:to>
                                    </p:set>
                                    <p:animEffect transition="in" filter="fade">
                                      <p:cBhvr>
                                        <p:cTn id="46" dur="500"/>
                                        <p:tgtEl>
                                          <p:spTgt spid="41987">
                                            <p:txEl>
                                              <p:pRg st="13" end="13"/>
                                            </p:txEl>
                                          </p:spTgt>
                                        </p:tgtEl>
                                      </p:cBhvr>
                                    </p:animEffect>
                                  </p:childTnLst>
                                </p:cTn>
                              </p:par>
                            </p:childTnLst>
                          </p:cTn>
                        </p:par>
                        <p:par>
                          <p:cTn id="47" fill="hold">
                            <p:stCondLst>
                              <p:cond delay="5000"/>
                            </p:stCondLst>
                            <p:childTnLst>
                              <p:par>
                                <p:cTn id="48" presetID="10" presetClass="exit" presetSubtype="0" fill="hold" nodeType="afterEffect">
                                  <p:stCondLst>
                                    <p:cond delay="0"/>
                                  </p:stCondLst>
                                  <p:childTnLst>
                                    <p:animEffect transition="out" filter="fade">
                                      <p:cBhvr>
                                        <p:cTn id="49" dur="500"/>
                                        <p:tgtEl>
                                          <p:spTgt spid="1033"/>
                                        </p:tgtEl>
                                      </p:cBhvr>
                                    </p:animEffect>
                                    <p:set>
                                      <p:cBhvr>
                                        <p:cTn id="50" dur="1" fill="hold">
                                          <p:stCondLst>
                                            <p:cond delay="499"/>
                                          </p:stCondLst>
                                        </p:cTn>
                                        <p:tgtEl>
                                          <p:spTgt spid="1033"/>
                                        </p:tgtEl>
                                        <p:attrNameLst>
                                          <p:attrName>style.visibility</p:attrName>
                                        </p:attrNameLst>
                                      </p:cBhvr>
                                      <p:to>
                                        <p:strVal val="hidden"/>
                                      </p:to>
                                    </p:set>
                                  </p:childTnLst>
                                </p:cTn>
                              </p:par>
                            </p:childTnLst>
                          </p:cTn>
                        </p:par>
                        <p:par>
                          <p:cTn id="51" fill="hold">
                            <p:stCondLst>
                              <p:cond delay="5500"/>
                            </p:stCondLst>
                            <p:childTnLst>
                              <p:par>
                                <p:cTn id="52" presetID="10" presetClass="exit" presetSubtype="0" fill="hold" grpId="0" nodeType="afterEffect">
                                  <p:stCondLst>
                                    <p:cond delay="0"/>
                                  </p:stCondLst>
                                  <p:childTnLst>
                                    <p:animEffect transition="out" filter="fade">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41987">
                                            <p:txEl>
                                              <p:pRg st="15" end="15"/>
                                            </p:txEl>
                                          </p:spTgt>
                                        </p:tgtEl>
                                        <p:attrNameLst>
                                          <p:attrName>style.visibility</p:attrName>
                                        </p:attrNameLst>
                                      </p:cBhvr>
                                      <p:to>
                                        <p:strVal val="visible"/>
                                      </p:to>
                                    </p:set>
                                    <p:animEffect transition="in" filter="fade">
                                      <p:cBhvr>
                                        <p:cTn id="58" dur="500"/>
                                        <p:tgtEl>
                                          <p:spTgt spid="41987">
                                            <p:txEl>
                                              <p:pRg st="15" end="15"/>
                                            </p:txEl>
                                          </p:spTgt>
                                        </p:tgtEl>
                                      </p:cBhvr>
                                    </p:animEffect>
                                  </p:childTnLst>
                                </p:cTn>
                              </p:par>
                            </p:childTnLst>
                          </p:cTn>
                        </p:par>
                        <p:par>
                          <p:cTn id="59" fill="hold">
                            <p:stCondLst>
                              <p:cond delay="6500"/>
                            </p:stCondLst>
                            <p:childTnLst>
                              <p:par>
                                <p:cTn id="60" presetID="10" presetClass="exit" presetSubtype="0" fill="hold" nodeType="afterEffect">
                                  <p:stCondLst>
                                    <p:cond delay="0"/>
                                  </p:stCondLst>
                                  <p:childTnLst>
                                    <p:animEffect transition="out" filter="fade">
                                      <p:cBhvr>
                                        <p:cTn id="61" dur="500"/>
                                        <p:tgtEl>
                                          <p:spTgt spid="1032"/>
                                        </p:tgtEl>
                                      </p:cBhvr>
                                    </p:animEffect>
                                    <p:set>
                                      <p:cBhvr>
                                        <p:cTn id="62" dur="1" fill="hold">
                                          <p:stCondLst>
                                            <p:cond delay="499"/>
                                          </p:stCondLst>
                                        </p:cTn>
                                        <p:tgtEl>
                                          <p:spTgt spid="1032"/>
                                        </p:tgtEl>
                                        <p:attrNameLst>
                                          <p:attrName>style.visibility</p:attrName>
                                        </p:attrNameLst>
                                      </p:cBhvr>
                                      <p:to>
                                        <p:strVal val="hidden"/>
                                      </p:to>
                                    </p:set>
                                  </p:childTnLst>
                                </p:cTn>
                              </p:par>
                            </p:childTnLst>
                          </p:cTn>
                        </p:par>
                        <p:par>
                          <p:cTn id="63" fill="hold">
                            <p:stCondLst>
                              <p:cond delay="7000"/>
                            </p:stCondLst>
                            <p:childTnLst>
                              <p:par>
                                <p:cTn id="64" presetID="10" presetClass="entr" presetSubtype="0" fill="hold" nodeType="afterEffect">
                                  <p:stCondLst>
                                    <p:cond delay="0"/>
                                  </p:stCondLst>
                                  <p:childTnLst>
                                    <p:set>
                                      <p:cBhvr>
                                        <p:cTn id="65" dur="1" fill="hold">
                                          <p:stCondLst>
                                            <p:cond delay="0"/>
                                          </p:stCondLst>
                                        </p:cTn>
                                        <p:tgtEl>
                                          <p:spTgt spid="41987">
                                            <p:txEl>
                                              <p:pRg st="17" end="17"/>
                                            </p:txEl>
                                          </p:spTgt>
                                        </p:tgtEl>
                                        <p:attrNameLst>
                                          <p:attrName>style.visibility</p:attrName>
                                        </p:attrNameLst>
                                      </p:cBhvr>
                                      <p:to>
                                        <p:strVal val="visible"/>
                                      </p:to>
                                    </p:set>
                                    <p:animEffect transition="in" filter="fade">
                                      <p:cBhvr>
                                        <p:cTn id="66" dur="500"/>
                                        <p:tgtEl>
                                          <p:spTgt spid="41987">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5405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4338" name="Picture 2"/>
          <p:cNvPicPr>
            <a:picLocks noChangeAspect="1" noChangeArrowheads="1"/>
          </p:cNvPicPr>
          <p:nvPr/>
        </p:nvPicPr>
        <p:blipFill>
          <a:blip r:embed="rId3" cstate="print"/>
          <a:srcRect/>
          <a:stretch>
            <a:fillRect/>
          </a:stretch>
        </p:blipFill>
        <p:spPr bwMode="auto">
          <a:xfrm>
            <a:off x="-1908720" y="-761868"/>
            <a:ext cx="14149573" cy="11319660"/>
          </a:xfrm>
          <a:prstGeom prst="rect">
            <a:avLst/>
          </a:prstGeom>
          <a:noFill/>
          <a:ln w="9525">
            <a:noFill/>
            <a:miter lim="800000"/>
            <a:headEnd/>
            <a:tailEnd/>
          </a:ln>
        </p:spPr>
      </p:pic>
    </p:spTree>
    <p:extLst>
      <p:ext uri="{BB962C8B-B14F-4D97-AF65-F5344CB8AC3E}">
        <p14:creationId xmlns:p14="http://schemas.microsoft.com/office/powerpoint/2010/main" val="217524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5405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 name="Picture 2"/>
          <p:cNvPicPr>
            <a:picLocks noChangeAspect="1" noChangeArrowheads="1"/>
          </p:cNvPicPr>
          <p:nvPr/>
        </p:nvPicPr>
        <p:blipFill>
          <a:blip r:embed="rId3" cstate="print"/>
          <a:srcRect/>
          <a:stretch>
            <a:fillRect/>
          </a:stretch>
        </p:blipFill>
        <p:spPr bwMode="auto">
          <a:xfrm>
            <a:off x="-1293281" y="-1539552"/>
            <a:ext cx="12127113" cy="9577064"/>
          </a:xfrm>
          <a:prstGeom prst="rect">
            <a:avLst/>
          </a:prstGeom>
          <a:noFill/>
          <a:ln w="9525">
            <a:noFill/>
            <a:miter lim="800000"/>
            <a:headEnd/>
            <a:tailEnd/>
          </a:ln>
        </p:spPr>
      </p:pic>
    </p:spTree>
    <p:extLst>
      <p:ext uri="{BB962C8B-B14F-4D97-AF65-F5344CB8AC3E}">
        <p14:creationId xmlns:p14="http://schemas.microsoft.com/office/powerpoint/2010/main" val="40168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95405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26" name="Picture 2"/>
          <p:cNvPicPr>
            <a:picLocks noChangeAspect="1" noChangeArrowheads="1"/>
          </p:cNvPicPr>
          <p:nvPr/>
        </p:nvPicPr>
        <p:blipFill>
          <a:blip r:embed="rId3" cstate="print"/>
          <a:srcRect/>
          <a:stretch>
            <a:fillRect/>
          </a:stretch>
        </p:blipFill>
        <p:spPr bwMode="auto">
          <a:xfrm>
            <a:off x="5796136" y="1844824"/>
            <a:ext cx="3144788" cy="242350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5436096" y="1628800"/>
            <a:ext cx="3533775" cy="3200400"/>
          </a:xfrm>
          <a:prstGeom prst="rect">
            <a:avLst/>
          </a:prstGeom>
          <a:noFill/>
          <a:ln w="9525">
            <a:noFill/>
            <a:miter lim="800000"/>
            <a:headEnd/>
            <a:tailEnd/>
          </a:ln>
          <a:effectLst/>
        </p:spPr>
      </p:pic>
    </p:spTree>
    <p:extLst>
      <p:ext uri="{BB962C8B-B14F-4D97-AF65-F5344CB8AC3E}">
        <p14:creationId xmlns:p14="http://schemas.microsoft.com/office/powerpoint/2010/main" val="400705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2" presetClass="entr" presetSubtype="12"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500" fill="hold"/>
                                        <p:tgtEl>
                                          <p:spTgt spid="1027"/>
                                        </p:tgtEl>
                                        <p:attrNameLst>
                                          <p:attrName>ppt_x</p:attrName>
                                        </p:attrNameLst>
                                      </p:cBhvr>
                                      <p:tavLst>
                                        <p:tav tm="0">
                                          <p:val>
                                            <p:strVal val="0-#ppt_w/2"/>
                                          </p:val>
                                        </p:tav>
                                        <p:tav tm="100000">
                                          <p:val>
                                            <p:strVal val="#ppt_x"/>
                                          </p:val>
                                        </p:tav>
                                      </p:tavLst>
                                    </p:anim>
                                    <p:anim calcmode="lin" valueType="num">
                                      <p:cBhvr additive="base">
                                        <p:cTn id="1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95405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14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2" name="TextBox 1"/>
          <p:cNvSpPr txBox="1"/>
          <p:nvPr/>
        </p:nvSpPr>
        <p:spPr>
          <a:xfrm>
            <a:off x="323528" y="2708920"/>
            <a:ext cx="6408712" cy="523220"/>
          </a:xfrm>
          <a:prstGeom prst="rect">
            <a:avLst/>
          </a:prstGeom>
          <a:noFill/>
        </p:spPr>
        <p:txBody>
          <a:bodyPr wrap="square" rtlCol="0">
            <a:spAutoFit/>
          </a:bodyPr>
          <a:lstStyle/>
          <a:p>
            <a:r>
              <a:rPr lang="en-ZA" sz="2800" b="1" dirty="0" smtClean="0"/>
              <a:t>Massive surface disruption</a:t>
            </a:r>
            <a:endParaRPr lang="en-ZA" sz="2800" b="1" dirty="0"/>
          </a:p>
        </p:txBody>
      </p:sp>
    </p:spTree>
    <p:extLst>
      <p:ext uri="{BB962C8B-B14F-4D97-AF65-F5344CB8AC3E}">
        <p14:creationId xmlns:p14="http://schemas.microsoft.com/office/powerpoint/2010/main" val="107887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5405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26" name="Picture 2"/>
          <p:cNvPicPr>
            <a:picLocks noChangeAspect="1" noChangeArrowheads="1"/>
          </p:cNvPicPr>
          <p:nvPr/>
        </p:nvPicPr>
        <p:blipFill>
          <a:blip r:embed="rId3" cstate="print"/>
          <a:srcRect/>
          <a:stretch>
            <a:fillRect/>
          </a:stretch>
        </p:blipFill>
        <p:spPr bwMode="auto">
          <a:xfrm>
            <a:off x="-2222126" y="0"/>
            <a:ext cx="11366126" cy="6858000"/>
          </a:xfrm>
          <a:prstGeom prst="rect">
            <a:avLst/>
          </a:prstGeom>
          <a:noFill/>
          <a:ln w="9525">
            <a:noFill/>
            <a:miter lim="800000"/>
            <a:headEnd/>
            <a:tailEnd/>
          </a:ln>
          <a:effectLst/>
        </p:spPr>
      </p:pic>
    </p:spTree>
    <p:extLst>
      <p:ext uri="{BB962C8B-B14F-4D97-AF65-F5344CB8AC3E}">
        <p14:creationId xmlns:p14="http://schemas.microsoft.com/office/powerpoint/2010/main" val="953299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7544" y="116632"/>
            <a:ext cx="6543692" cy="1143000"/>
          </a:xfrm>
        </p:spPr>
        <p:txBody>
          <a:bodyPr anchor="t" anchorCtr="0">
            <a:normAutofit/>
          </a:bodyPr>
          <a:lstStyle/>
          <a:p>
            <a:pPr algn="l" eaLnBrk="1" hangingPunct="1"/>
            <a:r>
              <a:rPr lang="en-ZA" sz="2400" b="1" smtClean="0">
                <a:solidFill>
                  <a:srgbClr val="002060"/>
                </a:solidFill>
              </a:rPr>
              <a:t>Japan, 11 March 2011</a:t>
            </a:r>
            <a:endParaRPr lang="en-ZA" sz="2400" b="1" dirty="0" smtClean="0">
              <a:solidFill>
                <a:srgbClr val="002060"/>
              </a:solidFill>
            </a:endParaRPr>
          </a:p>
        </p:txBody>
      </p:sp>
      <p:sp>
        <p:nvSpPr>
          <p:cNvPr id="41987" name="Rectangle 3"/>
          <p:cNvSpPr>
            <a:spLocks noGrp="1" noChangeArrowheads="1"/>
          </p:cNvSpPr>
          <p:nvPr>
            <p:ph type="body" idx="1"/>
          </p:nvPr>
        </p:nvSpPr>
        <p:spPr>
          <a:xfrm>
            <a:off x="467544" y="1556792"/>
            <a:ext cx="8229600" cy="5040560"/>
          </a:xfrm>
        </p:spPr>
        <p:txBody>
          <a:bodyPr>
            <a:normAutofit lnSpcReduction="10000"/>
          </a:bodyPr>
          <a:lstStyle/>
          <a:p>
            <a:pPr eaLnBrk="1" hangingPunct="1">
              <a:buFont typeface="Wingdings" pitchFamily="2" charset="2"/>
              <a:buChar char="Ø"/>
            </a:pPr>
            <a:r>
              <a:rPr lang="en-US" sz="1800" dirty="0" smtClean="0">
                <a:solidFill>
                  <a:srgbClr val="150C8E"/>
                </a:solidFill>
              </a:rPr>
              <a:t>On 11 March 2011, as we were finalizing the production of these videos, a massive earthquake (Richter 8.9) and tsunamis hit Japan</a:t>
            </a:r>
          </a:p>
          <a:p>
            <a:pPr eaLnBrk="1" hangingPunct="1">
              <a:buFont typeface="Wingdings" pitchFamily="2" charset="2"/>
              <a:buChar char="Ø"/>
            </a:pPr>
            <a:endParaRPr lang="en-US" sz="1800" dirty="0">
              <a:solidFill>
                <a:srgbClr val="150C8E"/>
              </a:solidFill>
            </a:endParaRPr>
          </a:p>
          <a:p>
            <a:pPr eaLnBrk="1" hangingPunct="1">
              <a:buFont typeface="Wingdings" pitchFamily="2" charset="2"/>
              <a:buChar char="Ø"/>
            </a:pPr>
            <a:r>
              <a:rPr lang="en-US" sz="1800" dirty="0" smtClean="0">
                <a:solidFill>
                  <a:srgbClr val="150C8E"/>
                </a:solidFill>
              </a:rPr>
              <a:t>These images give some indication of the horror of the experience and the massive damage done by some quite small waves</a:t>
            </a:r>
          </a:p>
          <a:p>
            <a:pPr eaLnBrk="1" hangingPunct="1">
              <a:buFont typeface="Wingdings" pitchFamily="2" charset="2"/>
              <a:buChar char="Ø"/>
            </a:pPr>
            <a:endParaRPr lang="en-US" sz="1800" dirty="0">
              <a:solidFill>
                <a:srgbClr val="150C8E"/>
              </a:solidFill>
            </a:endParaRPr>
          </a:p>
          <a:p>
            <a:pPr eaLnBrk="1" hangingPunct="1">
              <a:buFont typeface="Wingdings" pitchFamily="2" charset="2"/>
              <a:buChar char="Ø"/>
            </a:pPr>
            <a:r>
              <a:rPr lang="en-US" sz="1800" dirty="0" smtClean="0">
                <a:solidFill>
                  <a:srgbClr val="150C8E"/>
                </a:solidFill>
              </a:rPr>
              <a:t>This DVD presents a wide range of evidence that indicates that at some stage in the history of the earth waves hundreds of times greater than these rampaged the earth together with massive earth movements and totally re-formed the surface of the earth</a:t>
            </a:r>
          </a:p>
          <a:p>
            <a:pPr eaLnBrk="1" hangingPunct="1">
              <a:buFont typeface="Wingdings" pitchFamily="2" charset="2"/>
              <a:buChar char="Ø"/>
            </a:pPr>
            <a:endParaRPr lang="en-US" sz="1800" dirty="0">
              <a:solidFill>
                <a:srgbClr val="150C8E"/>
              </a:solidFill>
            </a:endParaRPr>
          </a:p>
          <a:p>
            <a:pPr eaLnBrk="1" hangingPunct="1">
              <a:buFont typeface="Wingdings" pitchFamily="2" charset="2"/>
              <a:buChar char="Ø"/>
            </a:pPr>
            <a:r>
              <a:rPr lang="en-US" sz="1800" dirty="0" smtClean="0">
                <a:solidFill>
                  <a:srgbClr val="150C8E"/>
                </a:solidFill>
              </a:rPr>
              <a:t>We consider evidence that every land form that you are familiar with is a consequence of massive earth movement and massive water forces</a:t>
            </a:r>
          </a:p>
          <a:p>
            <a:pPr eaLnBrk="1" hangingPunct="1">
              <a:buFont typeface="Wingdings" pitchFamily="2" charset="2"/>
              <a:buChar char="Ø"/>
            </a:pPr>
            <a:endParaRPr lang="en-US" sz="1800" dirty="0">
              <a:solidFill>
                <a:srgbClr val="150C8E"/>
              </a:solidFill>
            </a:endParaRPr>
          </a:p>
          <a:p>
            <a:pPr eaLnBrk="1" hangingPunct="1">
              <a:buFont typeface="Wingdings" pitchFamily="2" charset="2"/>
              <a:buChar char="Ø"/>
            </a:pPr>
            <a:r>
              <a:rPr lang="en-US" sz="1800" dirty="0" smtClean="0">
                <a:solidFill>
                  <a:srgbClr val="150C8E"/>
                </a:solidFill>
              </a:rPr>
              <a:t>And we consider the possibility that this did not happen so long ago and that it warns of a possible future judgment</a:t>
            </a:r>
            <a:endParaRPr lang="en-US" sz="1800" dirty="0">
              <a:solidFill>
                <a:srgbClr val="150C8E"/>
              </a:solidFill>
            </a:endParaRPr>
          </a:p>
          <a:p>
            <a:pPr eaLnBrk="1" hangingPunct="1">
              <a:buFont typeface="Wingdings" pitchFamily="2" charset="2"/>
              <a:buChar char="Ø"/>
            </a:pPr>
            <a:endParaRPr lang="en-ZA" sz="1800" dirty="0" smtClean="0">
              <a:solidFill>
                <a:srgbClr val="150C8E"/>
              </a:solidFill>
            </a:endParaRPr>
          </a:p>
        </p:txBody>
      </p:sp>
    </p:spTree>
    <p:extLst>
      <p:ext uri="{BB962C8B-B14F-4D97-AF65-F5344CB8AC3E}">
        <p14:creationId xmlns:p14="http://schemas.microsoft.com/office/powerpoint/2010/main" val="440594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5405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2770" name="Picture 2"/>
          <p:cNvPicPr>
            <a:picLocks noChangeAspect="1" noChangeArrowheads="1"/>
          </p:cNvPicPr>
          <p:nvPr/>
        </p:nvPicPr>
        <p:blipFill>
          <a:blip r:embed="rId3" cstate="print"/>
          <a:srcRect/>
          <a:stretch>
            <a:fillRect/>
          </a:stretch>
        </p:blipFill>
        <p:spPr bwMode="auto">
          <a:xfrm>
            <a:off x="0" y="0"/>
            <a:ext cx="9540552" cy="6848328"/>
          </a:xfrm>
          <a:prstGeom prst="rect">
            <a:avLst/>
          </a:prstGeom>
          <a:noFill/>
          <a:ln w="9525">
            <a:noFill/>
            <a:miter lim="800000"/>
            <a:headEnd/>
            <a:tailEnd/>
          </a:ln>
          <a:effectLst/>
        </p:spPr>
      </p:pic>
    </p:spTree>
    <p:extLst>
      <p:ext uri="{BB962C8B-B14F-4D97-AF65-F5344CB8AC3E}">
        <p14:creationId xmlns:p14="http://schemas.microsoft.com/office/powerpoint/2010/main" val="297077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1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
            <a:ext cx="95405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 name="Picture 2"/>
          <p:cNvPicPr>
            <a:picLocks noChangeAspect="1" noChangeArrowheads="1"/>
          </p:cNvPicPr>
          <p:nvPr/>
        </p:nvPicPr>
        <p:blipFill>
          <a:blip r:embed="rId3" cstate="print"/>
          <a:srcRect/>
          <a:stretch>
            <a:fillRect/>
          </a:stretch>
        </p:blipFill>
        <p:spPr bwMode="auto">
          <a:xfrm>
            <a:off x="0" y="1443789"/>
            <a:ext cx="9144000" cy="5414211"/>
          </a:xfrm>
          <a:prstGeom prst="rect">
            <a:avLst/>
          </a:prstGeom>
          <a:noFill/>
          <a:ln w="9525">
            <a:noFill/>
            <a:miter lim="800000"/>
            <a:headEnd/>
            <a:tailEnd/>
          </a:ln>
          <a:effectLst/>
        </p:spPr>
      </p:pic>
      <p:sp>
        <p:nvSpPr>
          <p:cNvPr id="7" name="TextBox 6"/>
          <p:cNvSpPr txBox="1"/>
          <p:nvPr/>
        </p:nvSpPr>
        <p:spPr>
          <a:xfrm>
            <a:off x="3356811" y="3874168"/>
            <a:ext cx="685799" cy="276999"/>
          </a:xfrm>
          <a:prstGeom prst="rect">
            <a:avLst/>
          </a:prstGeom>
          <a:solidFill>
            <a:schemeClr val="bg1"/>
          </a:solidFill>
          <a:ln>
            <a:solidFill>
              <a:srgbClr val="0066FF"/>
            </a:solidFill>
          </a:ln>
        </p:spPr>
        <p:txBody>
          <a:bodyPr wrap="square" rtlCol="0">
            <a:spAutoFit/>
          </a:bodyPr>
          <a:lstStyle/>
          <a:p>
            <a:pPr algn="ctr"/>
            <a:r>
              <a:rPr lang="en-ZA" sz="1200" b="1" dirty="0" smtClean="0"/>
              <a:t>1807</a:t>
            </a:r>
            <a:endParaRPr lang="en-US" sz="1200" b="1" dirty="0"/>
          </a:p>
        </p:txBody>
      </p:sp>
      <p:sp>
        <p:nvSpPr>
          <p:cNvPr id="6" name="TextBox 5"/>
          <p:cNvSpPr txBox="1"/>
          <p:nvPr/>
        </p:nvSpPr>
        <p:spPr>
          <a:xfrm>
            <a:off x="4026569" y="4038603"/>
            <a:ext cx="653716" cy="276999"/>
          </a:xfrm>
          <a:prstGeom prst="rect">
            <a:avLst/>
          </a:prstGeom>
          <a:solidFill>
            <a:schemeClr val="bg1"/>
          </a:solidFill>
          <a:ln>
            <a:solidFill>
              <a:srgbClr val="0066FF"/>
            </a:solidFill>
          </a:ln>
        </p:spPr>
        <p:txBody>
          <a:bodyPr wrap="square" rtlCol="0">
            <a:spAutoFit/>
          </a:bodyPr>
          <a:lstStyle/>
          <a:p>
            <a:pPr algn="ctr"/>
            <a:r>
              <a:rPr lang="en-ZA" sz="1200" b="1" dirty="0" smtClean="0"/>
              <a:t>1809</a:t>
            </a:r>
            <a:endParaRPr lang="en-US" sz="1200" b="1" dirty="0"/>
          </a:p>
        </p:txBody>
      </p:sp>
      <p:sp>
        <p:nvSpPr>
          <p:cNvPr id="8" name="TextBox 7"/>
          <p:cNvSpPr txBox="1"/>
          <p:nvPr/>
        </p:nvSpPr>
        <p:spPr>
          <a:xfrm>
            <a:off x="1905000" y="2711119"/>
            <a:ext cx="669757" cy="276999"/>
          </a:xfrm>
          <a:prstGeom prst="rect">
            <a:avLst/>
          </a:prstGeom>
          <a:solidFill>
            <a:schemeClr val="bg1"/>
          </a:solidFill>
          <a:ln>
            <a:solidFill>
              <a:srgbClr val="0066FF"/>
            </a:solidFill>
          </a:ln>
        </p:spPr>
        <p:txBody>
          <a:bodyPr wrap="square" rtlCol="0">
            <a:spAutoFit/>
          </a:bodyPr>
          <a:lstStyle/>
          <a:p>
            <a:pPr algn="ctr"/>
            <a:r>
              <a:rPr lang="en-ZA" sz="1200" b="1" dirty="0" smtClean="0"/>
              <a:t>1852</a:t>
            </a:r>
            <a:endParaRPr lang="en-US" sz="1200" b="1" dirty="0"/>
          </a:p>
        </p:txBody>
      </p:sp>
      <p:sp>
        <p:nvSpPr>
          <p:cNvPr id="9" name="TextBox 8"/>
          <p:cNvSpPr txBox="1"/>
          <p:nvPr/>
        </p:nvSpPr>
        <p:spPr>
          <a:xfrm>
            <a:off x="4387516" y="3268581"/>
            <a:ext cx="653716" cy="276999"/>
          </a:xfrm>
          <a:prstGeom prst="rect">
            <a:avLst/>
          </a:prstGeom>
          <a:solidFill>
            <a:schemeClr val="bg1"/>
          </a:solidFill>
          <a:ln>
            <a:solidFill>
              <a:srgbClr val="0066FF"/>
            </a:solidFill>
          </a:ln>
        </p:spPr>
        <p:txBody>
          <a:bodyPr wrap="square" rtlCol="0">
            <a:spAutoFit/>
          </a:bodyPr>
          <a:lstStyle/>
          <a:p>
            <a:pPr algn="ctr"/>
            <a:r>
              <a:rPr lang="en-ZA" sz="1200" b="1" dirty="0" smtClean="0"/>
              <a:t>1652</a:t>
            </a:r>
            <a:endParaRPr lang="en-US" sz="1200" b="1" dirty="0"/>
          </a:p>
        </p:txBody>
      </p:sp>
      <p:sp>
        <p:nvSpPr>
          <p:cNvPr id="11" name="TextBox 10"/>
          <p:cNvSpPr txBox="1"/>
          <p:nvPr/>
        </p:nvSpPr>
        <p:spPr>
          <a:xfrm>
            <a:off x="4503821" y="3769897"/>
            <a:ext cx="653716" cy="276999"/>
          </a:xfrm>
          <a:prstGeom prst="rect">
            <a:avLst/>
          </a:prstGeom>
          <a:solidFill>
            <a:schemeClr val="bg1"/>
          </a:solidFill>
          <a:ln>
            <a:solidFill>
              <a:srgbClr val="0066FF"/>
            </a:solidFill>
          </a:ln>
        </p:spPr>
        <p:txBody>
          <a:bodyPr wrap="square" rtlCol="0">
            <a:spAutoFit/>
          </a:bodyPr>
          <a:lstStyle/>
          <a:p>
            <a:pPr algn="ctr"/>
            <a:r>
              <a:rPr lang="en-ZA" sz="1200" b="1" dirty="0" smtClean="0"/>
              <a:t>1689</a:t>
            </a:r>
            <a:endParaRPr lang="en-US" sz="1200" b="1" dirty="0"/>
          </a:p>
        </p:txBody>
      </p:sp>
      <p:sp>
        <p:nvSpPr>
          <p:cNvPr id="12" name="TextBox 11"/>
          <p:cNvSpPr txBox="1"/>
          <p:nvPr/>
        </p:nvSpPr>
        <p:spPr>
          <a:xfrm>
            <a:off x="2358189" y="4138865"/>
            <a:ext cx="653716" cy="276999"/>
          </a:xfrm>
          <a:prstGeom prst="rect">
            <a:avLst/>
          </a:prstGeom>
          <a:solidFill>
            <a:schemeClr val="bg1"/>
          </a:solidFill>
          <a:ln>
            <a:solidFill>
              <a:srgbClr val="0066FF"/>
            </a:solidFill>
          </a:ln>
        </p:spPr>
        <p:txBody>
          <a:bodyPr wrap="square" rtlCol="0">
            <a:spAutoFit/>
          </a:bodyPr>
          <a:lstStyle/>
          <a:p>
            <a:pPr algn="ctr"/>
            <a:r>
              <a:rPr lang="en-ZA" sz="1200" b="1" dirty="0" smtClean="0"/>
              <a:t>1736</a:t>
            </a:r>
            <a:endParaRPr lang="en-US" sz="1200" b="1" dirty="0"/>
          </a:p>
        </p:txBody>
      </p:sp>
      <p:sp>
        <p:nvSpPr>
          <p:cNvPr id="13" name="TextBox 12"/>
          <p:cNvSpPr txBox="1"/>
          <p:nvPr/>
        </p:nvSpPr>
        <p:spPr>
          <a:xfrm>
            <a:off x="4588043" y="4985088"/>
            <a:ext cx="653716" cy="276999"/>
          </a:xfrm>
          <a:prstGeom prst="rect">
            <a:avLst/>
          </a:prstGeom>
          <a:solidFill>
            <a:schemeClr val="bg1"/>
          </a:solidFill>
          <a:ln>
            <a:solidFill>
              <a:srgbClr val="0066FF"/>
            </a:solidFill>
          </a:ln>
        </p:spPr>
        <p:txBody>
          <a:bodyPr wrap="square" rtlCol="0">
            <a:spAutoFit/>
          </a:bodyPr>
          <a:lstStyle/>
          <a:p>
            <a:pPr algn="ctr"/>
            <a:r>
              <a:rPr lang="en-ZA" sz="1200" b="1" dirty="0" smtClean="0"/>
              <a:t>1902</a:t>
            </a:r>
            <a:endParaRPr lang="en-US" sz="1200" b="1" dirty="0"/>
          </a:p>
        </p:txBody>
      </p:sp>
      <p:sp>
        <p:nvSpPr>
          <p:cNvPr id="14" name="Oval 13"/>
          <p:cNvSpPr/>
          <p:nvPr/>
        </p:nvSpPr>
        <p:spPr>
          <a:xfrm rot="18574555">
            <a:off x="3193965" y="1790080"/>
            <a:ext cx="745958" cy="4251529"/>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861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3"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3"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3"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1+#ppt_w/2"/>
                                          </p:val>
                                        </p:tav>
                                        <p:tav tm="100000">
                                          <p:val>
                                            <p:strVal val="#ppt_x"/>
                                          </p:val>
                                        </p:tav>
                                      </p:tavLst>
                                    </p:anim>
                                    <p:anim calcmode="lin" valueType="num">
                                      <p:cBhvr additive="base">
                                        <p:cTn id="33" dur="50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3"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3"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1+#ppt_w/2"/>
                                          </p:val>
                                        </p:tav>
                                        <p:tav tm="100000">
                                          <p:val>
                                            <p:strVal val="#ppt_x"/>
                                          </p:val>
                                        </p:tav>
                                      </p:tavLst>
                                    </p:anim>
                                    <p:anim calcmode="lin" valueType="num">
                                      <p:cBhvr additive="base">
                                        <p:cTn id="43"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P spid="9" grpId="0" animBg="1"/>
      <p:bldP spid="11"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5405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1506" name="Picture 2"/>
          <p:cNvPicPr>
            <a:picLocks noChangeAspect="1" noChangeArrowheads="1"/>
          </p:cNvPicPr>
          <p:nvPr/>
        </p:nvPicPr>
        <p:blipFill>
          <a:blip r:embed="rId3" cstate="print"/>
          <a:srcRect/>
          <a:stretch>
            <a:fillRect/>
          </a:stretch>
        </p:blipFill>
        <p:spPr bwMode="auto">
          <a:xfrm>
            <a:off x="0" y="0"/>
            <a:ext cx="10683180" cy="6858000"/>
          </a:xfrm>
          <a:prstGeom prst="rect">
            <a:avLst/>
          </a:prstGeom>
          <a:noFill/>
          <a:ln w="9525">
            <a:noFill/>
            <a:miter lim="800000"/>
            <a:headEnd/>
            <a:tailEnd/>
          </a:ln>
          <a:effectLst/>
        </p:spPr>
      </p:pic>
    </p:spTree>
    <p:extLst>
      <p:ext uri="{BB962C8B-B14F-4D97-AF65-F5344CB8AC3E}">
        <p14:creationId xmlns:p14="http://schemas.microsoft.com/office/powerpoint/2010/main" val="20998102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95405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5361" name="Picture 1"/>
          <p:cNvPicPr>
            <a:picLocks noChangeAspect="1" noChangeArrowheads="1"/>
          </p:cNvPicPr>
          <p:nvPr/>
        </p:nvPicPr>
        <p:blipFill>
          <a:blip r:embed="rId3" cstate="print"/>
          <a:srcRect/>
          <a:stretch>
            <a:fillRect/>
          </a:stretch>
        </p:blipFill>
        <p:spPr bwMode="auto">
          <a:xfrm>
            <a:off x="-1" y="0"/>
            <a:ext cx="9192005" cy="6894004"/>
          </a:xfrm>
          <a:prstGeom prst="rect">
            <a:avLst/>
          </a:prstGeom>
          <a:noFill/>
          <a:ln w="9525">
            <a:noFill/>
            <a:miter lim="800000"/>
            <a:headEnd/>
            <a:tailEnd/>
          </a:ln>
          <a:effectLst/>
        </p:spPr>
      </p:pic>
    </p:spTree>
    <p:extLst>
      <p:ext uri="{BB962C8B-B14F-4D97-AF65-F5344CB8AC3E}">
        <p14:creationId xmlns:p14="http://schemas.microsoft.com/office/powerpoint/2010/main" val="13520841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5405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7106" name="Picture 2"/>
          <p:cNvPicPr>
            <a:picLocks noChangeAspect="1" noChangeArrowheads="1"/>
          </p:cNvPicPr>
          <p:nvPr/>
        </p:nvPicPr>
        <p:blipFill>
          <a:blip r:embed="rId3" cstate="print"/>
          <a:srcRect/>
          <a:stretch>
            <a:fillRect/>
          </a:stretch>
        </p:blipFill>
        <p:spPr bwMode="auto">
          <a:xfrm>
            <a:off x="-108520" y="-699595"/>
            <a:ext cx="9793088" cy="7557595"/>
          </a:xfrm>
          <a:prstGeom prst="rect">
            <a:avLst/>
          </a:prstGeom>
          <a:noFill/>
          <a:ln w="9525">
            <a:noFill/>
            <a:miter lim="800000"/>
            <a:headEnd/>
            <a:tailEnd/>
          </a:ln>
          <a:effectLst/>
        </p:spPr>
      </p:pic>
    </p:spTree>
    <p:extLst>
      <p:ext uri="{BB962C8B-B14F-4D97-AF65-F5344CB8AC3E}">
        <p14:creationId xmlns:p14="http://schemas.microsoft.com/office/powerpoint/2010/main" val="413442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fade">
                                      <p:cBhvr>
                                        <p:cTn id="7" dur="10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0" y="-1"/>
            <a:ext cx="95405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122" name="Picture 2"/>
          <p:cNvPicPr>
            <a:picLocks noChangeAspect="1" noChangeArrowheads="1"/>
          </p:cNvPicPr>
          <p:nvPr/>
        </p:nvPicPr>
        <p:blipFill>
          <a:blip r:embed="rId3" cstate="print"/>
          <a:srcRect/>
          <a:stretch>
            <a:fillRect/>
          </a:stretch>
        </p:blipFill>
        <p:spPr bwMode="auto">
          <a:xfrm>
            <a:off x="4572000" y="1484784"/>
            <a:ext cx="4438650" cy="43434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cstate="print"/>
          <a:srcRect/>
          <a:stretch>
            <a:fillRect/>
          </a:stretch>
        </p:blipFill>
        <p:spPr bwMode="auto">
          <a:xfrm>
            <a:off x="4283968" y="1484784"/>
            <a:ext cx="4657725" cy="44958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5" cstate="print"/>
          <a:srcRect/>
          <a:stretch>
            <a:fillRect/>
          </a:stretch>
        </p:blipFill>
        <p:spPr bwMode="auto">
          <a:xfrm>
            <a:off x="3923928" y="1484784"/>
            <a:ext cx="5038725" cy="4629150"/>
          </a:xfrm>
          <a:prstGeom prst="rect">
            <a:avLst/>
          </a:prstGeom>
          <a:noFill/>
          <a:ln w="9525">
            <a:noFill/>
            <a:miter lim="800000"/>
            <a:headEnd/>
            <a:tailEnd/>
          </a:ln>
          <a:effectLst/>
        </p:spPr>
      </p:pic>
      <p:pic>
        <p:nvPicPr>
          <p:cNvPr id="5125" name="Picture 5"/>
          <p:cNvPicPr>
            <a:picLocks noChangeAspect="1" noChangeArrowheads="1"/>
          </p:cNvPicPr>
          <p:nvPr/>
        </p:nvPicPr>
        <p:blipFill>
          <a:blip r:embed="rId6" cstate="print"/>
          <a:srcRect/>
          <a:stretch>
            <a:fillRect/>
          </a:stretch>
        </p:blipFill>
        <p:spPr bwMode="auto">
          <a:xfrm>
            <a:off x="3563888" y="1484784"/>
            <a:ext cx="5448300" cy="4819650"/>
          </a:xfrm>
          <a:prstGeom prst="rect">
            <a:avLst/>
          </a:prstGeom>
          <a:noFill/>
          <a:ln w="9525">
            <a:noFill/>
            <a:miter lim="800000"/>
            <a:headEnd/>
            <a:tailEnd/>
          </a:ln>
          <a:effectLst/>
        </p:spPr>
      </p:pic>
      <p:pic>
        <p:nvPicPr>
          <p:cNvPr id="5126" name="Picture 6"/>
          <p:cNvPicPr>
            <a:picLocks noChangeAspect="1" noChangeArrowheads="1"/>
          </p:cNvPicPr>
          <p:nvPr/>
        </p:nvPicPr>
        <p:blipFill>
          <a:blip r:embed="rId7" cstate="print"/>
          <a:srcRect/>
          <a:stretch>
            <a:fillRect/>
          </a:stretch>
        </p:blipFill>
        <p:spPr bwMode="auto">
          <a:xfrm>
            <a:off x="2987824" y="1484784"/>
            <a:ext cx="5972175" cy="4619625"/>
          </a:xfrm>
          <a:prstGeom prst="rect">
            <a:avLst/>
          </a:prstGeom>
          <a:noFill/>
          <a:ln w="9525">
            <a:noFill/>
            <a:miter lim="800000"/>
            <a:headEnd/>
            <a:tailEnd/>
          </a:ln>
          <a:effectLst/>
        </p:spPr>
      </p:pic>
      <p:pic>
        <p:nvPicPr>
          <p:cNvPr id="5127" name="Picture 7"/>
          <p:cNvPicPr>
            <a:picLocks noChangeAspect="1" noChangeArrowheads="1"/>
          </p:cNvPicPr>
          <p:nvPr/>
        </p:nvPicPr>
        <p:blipFill>
          <a:blip r:embed="rId8" cstate="print"/>
          <a:srcRect/>
          <a:stretch>
            <a:fillRect/>
          </a:stretch>
        </p:blipFill>
        <p:spPr bwMode="auto">
          <a:xfrm>
            <a:off x="2483768" y="1484784"/>
            <a:ext cx="6524625" cy="4352925"/>
          </a:xfrm>
          <a:prstGeom prst="rect">
            <a:avLst/>
          </a:prstGeom>
          <a:noFill/>
          <a:ln w="9525">
            <a:noFill/>
            <a:miter lim="800000"/>
            <a:headEnd/>
            <a:tailEnd/>
          </a:ln>
          <a:effectLst/>
        </p:spPr>
      </p:pic>
      <p:pic>
        <p:nvPicPr>
          <p:cNvPr id="6" name="Picture 2"/>
          <p:cNvPicPr>
            <a:picLocks noChangeAspect="1" noChangeArrowheads="1"/>
          </p:cNvPicPr>
          <p:nvPr/>
        </p:nvPicPr>
        <p:blipFill>
          <a:blip r:embed="rId9" cstate="print"/>
          <a:srcRect/>
          <a:stretch>
            <a:fillRect/>
          </a:stretch>
        </p:blipFill>
        <p:spPr bwMode="auto">
          <a:xfrm>
            <a:off x="7957409" y="3789040"/>
            <a:ext cx="1186591" cy="980728"/>
          </a:xfrm>
          <a:prstGeom prst="rect">
            <a:avLst/>
          </a:prstGeom>
          <a:noFill/>
          <a:ln w="9525">
            <a:noFill/>
            <a:miter lim="800000"/>
            <a:headEnd/>
            <a:tailEnd/>
          </a:ln>
          <a:effectLst/>
        </p:spPr>
      </p:pic>
      <p:grpSp>
        <p:nvGrpSpPr>
          <p:cNvPr id="2" name="Group 31"/>
          <p:cNvGrpSpPr/>
          <p:nvPr/>
        </p:nvGrpSpPr>
        <p:grpSpPr>
          <a:xfrm>
            <a:off x="1187624" y="5229200"/>
            <a:ext cx="6415971" cy="1326795"/>
            <a:chOff x="1259632" y="5558589"/>
            <a:chExt cx="6415971" cy="1326795"/>
          </a:xfrm>
        </p:grpSpPr>
        <p:sp>
          <p:nvSpPr>
            <p:cNvPr id="33" name="Freeform 32"/>
            <p:cNvSpPr/>
            <p:nvPr/>
          </p:nvSpPr>
          <p:spPr>
            <a:xfrm>
              <a:off x="1259632" y="6124074"/>
              <a:ext cx="3705726" cy="721895"/>
            </a:xfrm>
            <a:custGeom>
              <a:avLst/>
              <a:gdLst>
                <a:gd name="connsiteX0" fmla="*/ 0 w 3705726"/>
                <a:gd name="connsiteY0" fmla="*/ 0 h 721895"/>
                <a:gd name="connsiteX1" fmla="*/ 3657600 w 3705726"/>
                <a:gd name="connsiteY1" fmla="*/ 0 h 721895"/>
                <a:gd name="connsiteX2" fmla="*/ 3609473 w 3705726"/>
                <a:gd name="connsiteY2" fmla="*/ 156411 h 721895"/>
                <a:gd name="connsiteX3" fmla="*/ 3693694 w 3705726"/>
                <a:gd name="connsiteY3" fmla="*/ 216568 h 721895"/>
                <a:gd name="connsiteX4" fmla="*/ 3657600 w 3705726"/>
                <a:gd name="connsiteY4" fmla="*/ 348916 h 721895"/>
                <a:gd name="connsiteX5" fmla="*/ 3705726 w 3705726"/>
                <a:gd name="connsiteY5" fmla="*/ 421105 h 721895"/>
                <a:gd name="connsiteX6" fmla="*/ 3585410 w 3705726"/>
                <a:gd name="connsiteY6" fmla="*/ 493295 h 721895"/>
                <a:gd name="connsiteX7" fmla="*/ 3669631 w 3705726"/>
                <a:gd name="connsiteY7" fmla="*/ 565484 h 721895"/>
                <a:gd name="connsiteX8" fmla="*/ 3621505 w 3705726"/>
                <a:gd name="connsiteY8" fmla="*/ 625642 h 721895"/>
                <a:gd name="connsiteX9" fmla="*/ 3657600 w 3705726"/>
                <a:gd name="connsiteY9" fmla="*/ 721895 h 721895"/>
                <a:gd name="connsiteX10" fmla="*/ 12031 w 3705726"/>
                <a:gd name="connsiteY10" fmla="*/ 721895 h 721895"/>
                <a:gd name="connsiteX11" fmla="*/ 0 w 3705726"/>
                <a:gd name="connsiteY11" fmla="*/ 0 h 7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5726" h="721895">
                  <a:moveTo>
                    <a:pt x="0" y="0"/>
                  </a:moveTo>
                  <a:lnTo>
                    <a:pt x="3657600" y="0"/>
                  </a:lnTo>
                  <a:lnTo>
                    <a:pt x="3609473" y="156411"/>
                  </a:lnTo>
                  <a:lnTo>
                    <a:pt x="3693694" y="216568"/>
                  </a:lnTo>
                  <a:lnTo>
                    <a:pt x="3657600" y="348916"/>
                  </a:lnTo>
                  <a:lnTo>
                    <a:pt x="3705726" y="421105"/>
                  </a:lnTo>
                  <a:lnTo>
                    <a:pt x="3585410" y="493295"/>
                  </a:lnTo>
                  <a:lnTo>
                    <a:pt x="3669631" y="565484"/>
                  </a:lnTo>
                  <a:lnTo>
                    <a:pt x="3621505" y="625642"/>
                  </a:lnTo>
                  <a:lnTo>
                    <a:pt x="3657600" y="721895"/>
                  </a:lnTo>
                  <a:lnTo>
                    <a:pt x="12031" y="721895"/>
                  </a:lnTo>
                  <a:lnTo>
                    <a:pt x="0" y="0"/>
                  </a:lnTo>
                  <a:close/>
                </a:path>
              </a:pathLst>
            </a:cu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4788024" y="6115363"/>
              <a:ext cx="2887579" cy="770021"/>
            </a:xfrm>
            <a:custGeom>
              <a:avLst/>
              <a:gdLst>
                <a:gd name="connsiteX0" fmla="*/ 96252 w 2887579"/>
                <a:gd name="connsiteY0" fmla="*/ 0 h 770021"/>
                <a:gd name="connsiteX1" fmla="*/ 96252 w 2887579"/>
                <a:gd name="connsiteY1" fmla="*/ 0 h 770021"/>
                <a:gd name="connsiteX2" fmla="*/ 36095 w 2887579"/>
                <a:gd name="connsiteY2" fmla="*/ 192506 h 770021"/>
                <a:gd name="connsiteX3" fmla="*/ 96252 w 2887579"/>
                <a:gd name="connsiteY3" fmla="*/ 276727 h 770021"/>
                <a:gd name="connsiteX4" fmla="*/ 48126 w 2887579"/>
                <a:gd name="connsiteY4" fmla="*/ 348916 h 770021"/>
                <a:gd name="connsiteX5" fmla="*/ 108284 w 2887579"/>
                <a:gd name="connsiteY5" fmla="*/ 433137 h 770021"/>
                <a:gd name="connsiteX6" fmla="*/ 0 w 2887579"/>
                <a:gd name="connsiteY6" fmla="*/ 553453 h 770021"/>
                <a:gd name="connsiteX7" fmla="*/ 48126 w 2887579"/>
                <a:gd name="connsiteY7" fmla="*/ 637674 h 770021"/>
                <a:gd name="connsiteX8" fmla="*/ 12031 w 2887579"/>
                <a:gd name="connsiteY8" fmla="*/ 673769 h 770021"/>
                <a:gd name="connsiteX9" fmla="*/ 60158 w 2887579"/>
                <a:gd name="connsiteY9" fmla="*/ 745958 h 770021"/>
                <a:gd name="connsiteX10" fmla="*/ 2875547 w 2887579"/>
                <a:gd name="connsiteY10" fmla="*/ 770021 h 770021"/>
                <a:gd name="connsiteX11" fmla="*/ 2887579 w 2887579"/>
                <a:gd name="connsiteY11" fmla="*/ 24063 h 770021"/>
                <a:gd name="connsiteX12" fmla="*/ 96252 w 2887579"/>
                <a:gd name="connsiteY12" fmla="*/ 0 h 77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579" h="770021">
                  <a:moveTo>
                    <a:pt x="96252" y="0"/>
                  </a:moveTo>
                  <a:lnTo>
                    <a:pt x="96252" y="0"/>
                  </a:lnTo>
                  <a:lnTo>
                    <a:pt x="36095" y="192506"/>
                  </a:lnTo>
                  <a:lnTo>
                    <a:pt x="96252" y="276727"/>
                  </a:lnTo>
                  <a:lnTo>
                    <a:pt x="48126" y="348916"/>
                  </a:lnTo>
                  <a:lnTo>
                    <a:pt x="108284" y="433137"/>
                  </a:lnTo>
                  <a:lnTo>
                    <a:pt x="0" y="553453"/>
                  </a:lnTo>
                  <a:lnTo>
                    <a:pt x="48126" y="637674"/>
                  </a:lnTo>
                  <a:lnTo>
                    <a:pt x="12031" y="673769"/>
                  </a:lnTo>
                  <a:lnTo>
                    <a:pt x="60158" y="745958"/>
                  </a:lnTo>
                  <a:lnTo>
                    <a:pt x="2875547" y="770021"/>
                  </a:lnTo>
                  <a:lnTo>
                    <a:pt x="2887579" y="24063"/>
                  </a:lnTo>
                  <a:lnTo>
                    <a:pt x="96252" y="0"/>
                  </a:lnTo>
                  <a:close/>
                </a:path>
              </a:pathLst>
            </a:cu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1287379" y="5570620"/>
              <a:ext cx="3572653" cy="594683"/>
            </a:xfrm>
            <a:custGeom>
              <a:avLst/>
              <a:gdLst>
                <a:gd name="connsiteX0" fmla="*/ 3573379 w 3573379"/>
                <a:gd name="connsiteY0" fmla="*/ 517358 h 565484"/>
                <a:gd name="connsiteX1" fmla="*/ 3573379 w 3573379"/>
                <a:gd name="connsiteY1" fmla="*/ 0 h 565484"/>
                <a:gd name="connsiteX2" fmla="*/ 0 w 3573379"/>
                <a:gd name="connsiteY2" fmla="*/ 12032 h 565484"/>
                <a:gd name="connsiteX3" fmla="*/ 0 w 3573379"/>
                <a:gd name="connsiteY3" fmla="*/ 565484 h 565484"/>
                <a:gd name="connsiteX4" fmla="*/ 3573379 w 3573379"/>
                <a:gd name="connsiteY4" fmla="*/ 517358 h 565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3379" h="565484">
                  <a:moveTo>
                    <a:pt x="3573379" y="517358"/>
                  </a:moveTo>
                  <a:lnTo>
                    <a:pt x="3573379" y="0"/>
                  </a:lnTo>
                  <a:lnTo>
                    <a:pt x="0" y="12032"/>
                  </a:lnTo>
                  <a:lnTo>
                    <a:pt x="0" y="565484"/>
                  </a:lnTo>
                  <a:lnTo>
                    <a:pt x="3573379" y="51735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0032" y="5558589"/>
              <a:ext cx="2815390" cy="577516"/>
            </a:xfrm>
            <a:custGeom>
              <a:avLst/>
              <a:gdLst>
                <a:gd name="connsiteX0" fmla="*/ 0 w 2815390"/>
                <a:gd name="connsiteY0" fmla="*/ 0 h 577516"/>
                <a:gd name="connsiteX1" fmla="*/ 0 w 2815390"/>
                <a:gd name="connsiteY1" fmla="*/ 565485 h 577516"/>
                <a:gd name="connsiteX2" fmla="*/ 2803358 w 2815390"/>
                <a:gd name="connsiteY2" fmla="*/ 577516 h 577516"/>
                <a:gd name="connsiteX3" fmla="*/ 2815390 w 2815390"/>
                <a:gd name="connsiteY3" fmla="*/ 24064 h 577516"/>
                <a:gd name="connsiteX4" fmla="*/ 0 w 2815390"/>
                <a:gd name="connsiteY4" fmla="*/ 0 h 577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5390" h="577516">
                  <a:moveTo>
                    <a:pt x="0" y="0"/>
                  </a:moveTo>
                  <a:lnTo>
                    <a:pt x="0" y="565485"/>
                  </a:lnTo>
                  <a:lnTo>
                    <a:pt x="2803358" y="577516"/>
                  </a:lnTo>
                  <a:lnTo>
                    <a:pt x="2815390" y="2406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36"/>
          <p:cNvGrpSpPr/>
          <p:nvPr/>
        </p:nvGrpSpPr>
        <p:grpSpPr>
          <a:xfrm>
            <a:off x="0" y="4913784"/>
            <a:ext cx="8352928" cy="1944216"/>
            <a:chOff x="251520" y="3140968"/>
            <a:chExt cx="8352928" cy="1944216"/>
          </a:xfrm>
        </p:grpSpPr>
        <p:sp>
          <p:nvSpPr>
            <p:cNvPr id="38" name="Rectangle 37"/>
            <p:cNvSpPr/>
            <p:nvPr/>
          </p:nvSpPr>
          <p:spPr>
            <a:xfrm>
              <a:off x="251520" y="3140968"/>
              <a:ext cx="8352928" cy="19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1"/>
            <p:cNvGrpSpPr/>
            <p:nvPr/>
          </p:nvGrpSpPr>
          <p:grpSpPr>
            <a:xfrm>
              <a:off x="611560" y="3429000"/>
              <a:ext cx="7488832" cy="1326796"/>
              <a:chOff x="611560" y="4046420"/>
              <a:chExt cx="7488832" cy="1326796"/>
            </a:xfrm>
          </p:grpSpPr>
          <p:sp>
            <p:nvSpPr>
              <p:cNvPr id="40" name="Freeform 39"/>
              <p:cNvSpPr/>
              <p:nvPr/>
            </p:nvSpPr>
            <p:spPr>
              <a:xfrm>
                <a:off x="611560" y="4611906"/>
                <a:ext cx="3705726" cy="721895"/>
              </a:xfrm>
              <a:custGeom>
                <a:avLst/>
                <a:gdLst>
                  <a:gd name="connsiteX0" fmla="*/ 0 w 3705726"/>
                  <a:gd name="connsiteY0" fmla="*/ 0 h 721895"/>
                  <a:gd name="connsiteX1" fmla="*/ 3657600 w 3705726"/>
                  <a:gd name="connsiteY1" fmla="*/ 0 h 721895"/>
                  <a:gd name="connsiteX2" fmla="*/ 3609473 w 3705726"/>
                  <a:gd name="connsiteY2" fmla="*/ 156411 h 721895"/>
                  <a:gd name="connsiteX3" fmla="*/ 3693694 w 3705726"/>
                  <a:gd name="connsiteY3" fmla="*/ 216568 h 721895"/>
                  <a:gd name="connsiteX4" fmla="*/ 3657600 w 3705726"/>
                  <a:gd name="connsiteY4" fmla="*/ 348916 h 721895"/>
                  <a:gd name="connsiteX5" fmla="*/ 3705726 w 3705726"/>
                  <a:gd name="connsiteY5" fmla="*/ 421105 h 721895"/>
                  <a:gd name="connsiteX6" fmla="*/ 3585410 w 3705726"/>
                  <a:gd name="connsiteY6" fmla="*/ 493295 h 721895"/>
                  <a:gd name="connsiteX7" fmla="*/ 3669631 w 3705726"/>
                  <a:gd name="connsiteY7" fmla="*/ 565484 h 721895"/>
                  <a:gd name="connsiteX8" fmla="*/ 3621505 w 3705726"/>
                  <a:gd name="connsiteY8" fmla="*/ 625642 h 721895"/>
                  <a:gd name="connsiteX9" fmla="*/ 3657600 w 3705726"/>
                  <a:gd name="connsiteY9" fmla="*/ 721895 h 721895"/>
                  <a:gd name="connsiteX10" fmla="*/ 12031 w 3705726"/>
                  <a:gd name="connsiteY10" fmla="*/ 721895 h 721895"/>
                  <a:gd name="connsiteX11" fmla="*/ 0 w 3705726"/>
                  <a:gd name="connsiteY11" fmla="*/ 0 h 7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5726" h="721895">
                    <a:moveTo>
                      <a:pt x="0" y="0"/>
                    </a:moveTo>
                    <a:lnTo>
                      <a:pt x="3657600" y="0"/>
                    </a:lnTo>
                    <a:lnTo>
                      <a:pt x="3609473" y="156411"/>
                    </a:lnTo>
                    <a:lnTo>
                      <a:pt x="3693694" y="216568"/>
                    </a:lnTo>
                    <a:lnTo>
                      <a:pt x="3657600" y="348916"/>
                    </a:lnTo>
                    <a:lnTo>
                      <a:pt x="3705726" y="421105"/>
                    </a:lnTo>
                    <a:lnTo>
                      <a:pt x="3585410" y="493295"/>
                    </a:lnTo>
                    <a:lnTo>
                      <a:pt x="3669631" y="565484"/>
                    </a:lnTo>
                    <a:lnTo>
                      <a:pt x="3621505" y="625642"/>
                    </a:lnTo>
                    <a:lnTo>
                      <a:pt x="3657600" y="721895"/>
                    </a:lnTo>
                    <a:lnTo>
                      <a:pt x="12031" y="721895"/>
                    </a:lnTo>
                    <a:lnTo>
                      <a:pt x="0" y="0"/>
                    </a:lnTo>
                    <a:close/>
                  </a:path>
                </a:pathLst>
              </a:cu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5212813" y="4603195"/>
                <a:ext cx="2887579" cy="770021"/>
              </a:xfrm>
              <a:custGeom>
                <a:avLst/>
                <a:gdLst>
                  <a:gd name="connsiteX0" fmla="*/ 96252 w 2887579"/>
                  <a:gd name="connsiteY0" fmla="*/ 0 h 770021"/>
                  <a:gd name="connsiteX1" fmla="*/ 96252 w 2887579"/>
                  <a:gd name="connsiteY1" fmla="*/ 0 h 770021"/>
                  <a:gd name="connsiteX2" fmla="*/ 36095 w 2887579"/>
                  <a:gd name="connsiteY2" fmla="*/ 192506 h 770021"/>
                  <a:gd name="connsiteX3" fmla="*/ 96252 w 2887579"/>
                  <a:gd name="connsiteY3" fmla="*/ 276727 h 770021"/>
                  <a:gd name="connsiteX4" fmla="*/ 48126 w 2887579"/>
                  <a:gd name="connsiteY4" fmla="*/ 348916 h 770021"/>
                  <a:gd name="connsiteX5" fmla="*/ 108284 w 2887579"/>
                  <a:gd name="connsiteY5" fmla="*/ 433137 h 770021"/>
                  <a:gd name="connsiteX6" fmla="*/ 0 w 2887579"/>
                  <a:gd name="connsiteY6" fmla="*/ 553453 h 770021"/>
                  <a:gd name="connsiteX7" fmla="*/ 48126 w 2887579"/>
                  <a:gd name="connsiteY7" fmla="*/ 637674 h 770021"/>
                  <a:gd name="connsiteX8" fmla="*/ 12031 w 2887579"/>
                  <a:gd name="connsiteY8" fmla="*/ 673769 h 770021"/>
                  <a:gd name="connsiteX9" fmla="*/ 60158 w 2887579"/>
                  <a:gd name="connsiteY9" fmla="*/ 745958 h 770021"/>
                  <a:gd name="connsiteX10" fmla="*/ 2875547 w 2887579"/>
                  <a:gd name="connsiteY10" fmla="*/ 770021 h 770021"/>
                  <a:gd name="connsiteX11" fmla="*/ 2887579 w 2887579"/>
                  <a:gd name="connsiteY11" fmla="*/ 24063 h 770021"/>
                  <a:gd name="connsiteX12" fmla="*/ 96252 w 2887579"/>
                  <a:gd name="connsiteY12" fmla="*/ 0 h 77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579" h="770021">
                    <a:moveTo>
                      <a:pt x="96252" y="0"/>
                    </a:moveTo>
                    <a:lnTo>
                      <a:pt x="96252" y="0"/>
                    </a:lnTo>
                    <a:lnTo>
                      <a:pt x="36095" y="192506"/>
                    </a:lnTo>
                    <a:lnTo>
                      <a:pt x="96252" y="276727"/>
                    </a:lnTo>
                    <a:lnTo>
                      <a:pt x="48126" y="348916"/>
                    </a:lnTo>
                    <a:lnTo>
                      <a:pt x="108284" y="433137"/>
                    </a:lnTo>
                    <a:lnTo>
                      <a:pt x="0" y="553453"/>
                    </a:lnTo>
                    <a:lnTo>
                      <a:pt x="48126" y="637674"/>
                    </a:lnTo>
                    <a:lnTo>
                      <a:pt x="12031" y="673769"/>
                    </a:lnTo>
                    <a:lnTo>
                      <a:pt x="60158" y="745958"/>
                    </a:lnTo>
                    <a:lnTo>
                      <a:pt x="2875547" y="770021"/>
                    </a:lnTo>
                    <a:lnTo>
                      <a:pt x="2887579" y="24063"/>
                    </a:lnTo>
                    <a:lnTo>
                      <a:pt x="96252" y="0"/>
                    </a:lnTo>
                    <a:close/>
                  </a:path>
                </a:pathLst>
              </a:cu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205234">
                <a:off x="626120" y="4111115"/>
                <a:ext cx="3572653" cy="594683"/>
              </a:xfrm>
              <a:custGeom>
                <a:avLst/>
                <a:gdLst>
                  <a:gd name="connsiteX0" fmla="*/ 3573379 w 3573379"/>
                  <a:gd name="connsiteY0" fmla="*/ 517358 h 565484"/>
                  <a:gd name="connsiteX1" fmla="*/ 3573379 w 3573379"/>
                  <a:gd name="connsiteY1" fmla="*/ 0 h 565484"/>
                  <a:gd name="connsiteX2" fmla="*/ 0 w 3573379"/>
                  <a:gd name="connsiteY2" fmla="*/ 12032 h 565484"/>
                  <a:gd name="connsiteX3" fmla="*/ 0 w 3573379"/>
                  <a:gd name="connsiteY3" fmla="*/ 565484 h 565484"/>
                  <a:gd name="connsiteX4" fmla="*/ 3573379 w 3573379"/>
                  <a:gd name="connsiteY4" fmla="*/ 517358 h 565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3379" h="565484">
                    <a:moveTo>
                      <a:pt x="3573379" y="517358"/>
                    </a:moveTo>
                    <a:lnTo>
                      <a:pt x="3573379" y="0"/>
                    </a:lnTo>
                    <a:lnTo>
                      <a:pt x="0" y="12032"/>
                    </a:lnTo>
                    <a:lnTo>
                      <a:pt x="0" y="565484"/>
                    </a:lnTo>
                    <a:lnTo>
                      <a:pt x="3573379" y="51735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21364096">
                <a:off x="5220072" y="4046420"/>
                <a:ext cx="2880320" cy="678723"/>
              </a:xfrm>
              <a:custGeom>
                <a:avLst/>
                <a:gdLst>
                  <a:gd name="connsiteX0" fmla="*/ 0 w 2815390"/>
                  <a:gd name="connsiteY0" fmla="*/ 0 h 577516"/>
                  <a:gd name="connsiteX1" fmla="*/ 0 w 2815390"/>
                  <a:gd name="connsiteY1" fmla="*/ 565485 h 577516"/>
                  <a:gd name="connsiteX2" fmla="*/ 2803358 w 2815390"/>
                  <a:gd name="connsiteY2" fmla="*/ 577516 h 577516"/>
                  <a:gd name="connsiteX3" fmla="*/ 2815390 w 2815390"/>
                  <a:gd name="connsiteY3" fmla="*/ 24064 h 577516"/>
                  <a:gd name="connsiteX4" fmla="*/ 0 w 2815390"/>
                  <a:gd name="connsiteY4" fmla="*/ 0 h 577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5390" h="577516">
                    <a:moveTo>
                      <a:pt x="0" y="0"/>
                    </a:moveTo>
                    <a:lnTo>
                      <a:pt x="0" y="565485"/>
                    </a:lnTo>
                    <a:lnTo>
                      <a:pt x="2803358" y="577516"/>
                    </a:lnTo>
                    <a:lnTo>
                      <a:pt x="2815390" y="2406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4150895" y="4223084"/>
                <a:ext cx="505326" cy="1082842"/>
              </a:xfrm>
              <a:custGeom>
                <a:avLst/>
                <a:gdLst>
                  <a:gd name="connsiteX0" fmla="*/ 48126 w 505326"/>
                  <a:gd name="connsiteY0" fmla="*/ 0 h 1082842"/>
                  <a:gd name="connsiteX1" fmla="*/ 228600 w 505326"/>
                  <a:gd name="connsiteY1" fmla="*/ 48127 h 1082842"/>
                  <a:gd name="connsiteX2" fmla="*/ 385010 w 505326"/>
                  <a:gd name="connsiteY2" fmla="*/ 120316 h 1082842"/>
                  <a:gd name="connsiteX3" fmla="*/ 457200 w 505326"/>
                  <a:gd name="connsiteY3" fmla="*/ 288758 h 1082842"/>
                  <a:gd name="connsiteX4" fmla="*/ 457200 w 505326"/>
                  <a:gd name="connsiteY4" fmla="*/ 445169 h 1082842"/>
                  <a:gd name="connsiteX5" fmla="*/ 469231 w 505326"/>
                  <a:gd name="connsiteY5" fmla="*/ 649705 h 1082842"/>
                  <a:gd name="connsiteX6" fmla="*/ 481263 w 505326"/>
                  <a:gd name="connsiteY6" fmla="*/ 770021 h 1082842"/>
                  <a:gd name="connsiteX7" fmla="*/ 505326 w 505326"/>
                  <a:gd name="connsiteY7" fmla="*/ 974558 h 1082842"/>
                  <a:gd name="connsiteX8" fmla="*/ 505326 w 505326"/>
                  <a:gd name="connsiteY8" fmla="*/ 1082842 h 1082842"/>
                  <a:gd name="connsiteX9" fmla="*/ 144379 w 505326"/>
                  <a:gd name="connsiteY9" fmla="*/ 1082842 h 1082842"/>
                  <a:gd name="connsiteX10" fmla="*/ 96252 w 505326"/>
                  <a:gd name="connsiteY10" fmla="*/ 1022684 h 1082842"/>
                  <a:gd name="connsiteX11" fmla="*/ 132347 w 505326"/>
                  <a:gd name="connsiteY11" fmla="*/ 962527 h 1082842"/>
                  <a:gd name="connsiteX12" fmla="*/ 12031 w 505326"/>
                  <a:gd name="connsiteY12" fmla="*/ 866274 h 1082842"/>
                  <a:gd name="connsiteX13" fmla="*/ 168442 w 505326"/>
                  <a:gd name="connsiteY13" fmla="*/ 782053 h 1082842"/>
                  <a:gd name="connsiteX14" fmla="*/ 84221 w 505326"/>
                  <a:gd name="connsiteY14" fmla="*/ 697832 h 1082842"/>
                  <a:gd name="connsiteX15" fmla="*/ 132347 w 505326"/>
                  <a:gd name="connsiteY15" fmla="*/ 601579 h 1082842"/>
                  <a:gd name="connsiteX16" fmla="*/ 36094 w 505326"/>
                  <a:gd name="connsiteY16" fmla="*/ 529390 h 1082842"/>
                  <a:gd name="connsiteX17" fmla="*/ 0 w 505326"/>
                  <a:gd name="connsiteY17" fmla="*/ 481263 h 1082842"/>
                  <a:gd name="connsiteX18" fmla="*/ 48126 w 505326"/>
                  <a:gd name="connsiteY18" fmla="*/ 0 h 108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5326" h="1082842">
                    <a:moveTo>
                      <a:pt x="48126" y="0"/>
                    </a:moveTo>
                    <a:lnTo>
                      <a:pt x="228600" y="48127"/>
                    </a:lnTo>
                    <a:lnTo>
                      <a:pt x="385010" y="120316"/>
                    </a:lnTo>
                    <a:lnTo>
                      <a:pt x="457200" y="288758"/>
                    </a:lnTo>
                    <a:lnTo>
                      <a:pt x="457200" y="445169"/>
                    </a:lnTo>
                    <a:lnTo>
                      <a:pt x="469231" y="649705"/>
                    </a:lnTo>
                    <a:lnTo>
                      <a:pt x="481263" y="770021"/>
                    </a:lnTo>
                    <a:lnTo>
                      <a:pt x="505326" y="974558"/>
                    </a:lnTo>
                    <a:lnTo>
                      <a:pt x="505326" y="1082842"/>
                    </a:lnTo>
                    <a:lnTo>
                      <a:pt x="144379" y="1082842"/>
                    </a:lnTo>
                    <a:lnTo>
                      <a:pt x="96252" y="1022684"/>
                    </a:lnTo>
                    <a:lnTo>
                      <a:pt x="132347" y="962527"/>
                    </a:lnTo>
                    <a:lnTo>
                      <a:pt x="12031" y="866274"/>
                    </a:lnTo>
                    <a:lnTo>
                      <a:pt x="168442" y="782053"/>
                    </a:lnTo>
                    <a:lnTo>
                      <a:pt x="84221" y="697832"/>
                    </a:lnTo>
                    <a:lnTo>
                      <a:pt x="132347" y="601579"/>
                    </a:lnTo>
                    <a:lnTo>
                      <a:pt x="36094" y="529390"/>
                    </a:lnTo>
                    <a:lnTo>
                      <a:pt x="0" y="481263"/>
                    </a:lnTo>
                    <a:lnTo>
                      <a:pt x="4812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4656221" y="4186989"/>
                <a:ext cx="649705" cy="1155032"/>
              </a:xfrm>
              <a:custGeom>
                <a:avLst/>
                <a:gdLst>
                  <a:gd name="connsiteX0" fmla="*/ 0 w 649705"/>
                  <a:gd name="connsiteY0" fmla="*/ 1094874 h 1155032"/>
                  <a:gd name="connsiteX1" fmla="*/ 24063 w 649705"/>
                  <a:gd name="connsiteY1" fmla="*/ 782053 h 1155032"/>
                  <a:gd name="connsiteX2" fmla="*/ 72190 w 649705"/>
                  <a:gd name="connsiteY2" fmla="*/ 421106 h 1155032"/>
                  <a:gd name="connsiteX3" fmla="*/ 144379 w 649705"/>
                  <a:gd name="connsiteY3" fmla="*/ 96253 h 1155032"/>
                  <a:gd name="connsiteX4" fmla="*/ 240632 w 649705"/>
                  <a:gd name="connsiteY4" fmla="*/ 36095 h 1155032"/>
                  <a:gd name="connsiteX5" fmla="*/ 421105 w 649705"/>
                  <a:gd name="connsiteY5" fmla="*/ 0 h 1155032"/>
                  <a:gd name="connsiteX6" fmla="*/ 553453 w 649705"/>
                  <a:gd name="connsiteY6" fmla="*/ 0 h 1155032"/>
                  <a:gd name="connsiteX7" fmla="*/ 589547 w 649705"/>
                  <a:gd name="connsiteY7" fmla="*/ 577516 h 1155032"/>
                  <a:gd name="connsiteX8" fmla="*/ 649705 w 649705"/>
                  <a:gd name="connsiteY8" fmla="*/ 721895 h 1155032"/>
                  <a:gd name="connsiteX9" fmla="*/ 601579 w 649705"/>
                  <a:gd name="connsiteY9" fmla="*/ 782053 h 1155032"/>
                  <a:gd name="connsiteX10" fmla="*/ 637674 w 649705"/>
                  <a:gd name="connsiteY10" fmla="*/ 854243 h 1155032"/>
                  <a:gd name="connsiteX11" fmla="*/ 565484 w 649705"/>
                  <a:gd name="connsiteY11" fmla="*/ 998622 h 1155032"/>
                  <a:gd name="connsiteX12" fmla="*/ 589547 w 649705"/>
                  <a:gd name="connsiteY12" fmla="*/ 1155032 h 1155032"/>
                  <a:gd name="connsiteX13" fmla="*/ 0 w 649705"/>
                  <a:gd name="connsiteY13" fmla="*/ 1094874 h 1155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9705" h="1155032">
                    <a:moveTo>
                      <a:pt x="0" y="1094874"/>
                    </a:moveTo>
                    <a:lnTo>
                      <a:pt x="24063" y="782053"/>
                    </a:lnTo>
                    <a:lnTo>
                      <a:pt x="72190" y="421106"/>
                    </a:lnTo>
                    <a:lnTo>
                      <a:pt x="144379" y="96253"/>
                    </a:lnTo>
                    <a:lnTo>
                      <a:pt x="240632" y="36095"/>
                    </a:lnTo>
                    <a:lnTo>
                      <a:pt x="421105" y="0"/>
                    </a:lnTo>
                    <a:lnTo>
                      <a:pt x="553453" y="0"/>
                    </a:lnTo>
                    <a:lnTo>
                      <a:pt x="589547" y="577516"/>
                    </a:lnTo>
                    <a:lnTo>
                      <a:pt x="649705" y="721895"/>
                    </a:lnTo>
                    <a:lnTo>
                      <a:pt x="601579" y="782053"/>
                    </a:lnTo>
                    <a:lnTo>
                      <a:pt x="637674" y="854243"/>
                    </a:lnTo>
                    <a:lnTo>
                      <a:pt x="565484" y="998622"/>
                    </a:lnTo>
                    <a:lnTo>
                      <a:pt x="589547" y="1155032"/>
                    </a:lnTo>
                    <a:lnTo>
                      <a:pt x="0" y="109487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5"/>
          <p:cNvGrpSpPr/>
          <p:nvPr/>
        </p:nvGrpSpPr>
        <p:grpSpPr>
          <a:xfrm>
            <a:off x="-1188640" y="4841776"/>
            <a:ext cx="11630857" cy="2016224"/>
            <a:chOff x="-1116632" y="1124744"/>
            <a:chExt cx="11630857" cy="2016224"/>
          </a:xfrm>
        </p:grpSpPr>
        <p:sp>
          <p:nvSpPr>
            <p:cNvPr id="47" name="Rectangle 46"/>
            <p:cNvSpPr/>
            <p:nvPr/>
          </p:nvSpPr>
          <p:spPr>
            <a:xfrm>
              <a:off x="0" y="1124744"/>
              <a:ext cx="9144000"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30"/>
            <p:cNvGrpSpPr/>
            <p:nvPr/>
          </p:nvGrpSpPr>
          <p:grpSpPr>
            <a:xfrm>
              <a:off x="-1116632" y="1484784"/>
              <a:ext cx="11630857" cy="1618936"/>
              <a:chOff x="-1174081" y="2086790"/>
              <a:chExt cx="11630857" cy="1618936"/>
            </a:xfrm>
          </p:grpSpPr>
          <p:sp>
            <p:nvSpPr>
              <p:cNvPr id="49" name="Freeform 48"/>
              <p:cNvSpPr/>
              <p:nvPr/>
            </p:nvSpPr>
            <p:spPr>
              <a:xfrm>
                <a:off x="-108520" y="2652276"/>
                <a:ext cx="3705726" cy="721895"/>
              </a:xfrm>
              <a:custGeom>
                <a:avLst/>
                <a:gdLst>
                  <a:gd name="connsiteX0" fmla="*/ 0 w 3705726"/>
                  <a:gd name="connsiteY0" fmla="*/ 0 h 721895"/>
                  <a:gd name="connsiteX1" fmla="*/ 3657600 w 3705726"/>
                  <a:gd name="connsiteY1" fmla="*/ 0 h 721895"/>
                  <a:gd name="connsiteX2" fmla="*/ 3609473 w 3705726"/>
                  <a:gd name="connsiteY2" fmla="*/ 156411 h 721895"/>
                  <a:gd name="connsiteX3" fmla="*/ 3693694 w 3705726"/>
                  <a:gd name="connsiteY3" fmla="*/ 216568 h 721895"/>
                  <a:gd name="connsiteX4" fmla="*/ 3657600 w 3705726"/>
                  <a:gd name="connsiteY4" fmla="*/ 348916 h 721895"/>
                  <a:gd name="connsiteX5" fmla="*/ 3705726 w 3705726"/>
                  <a:gd name="connsiteY5" fmla="*/ 421105 h 721895"/>
                  <a:gd name="connsiteX6" fmla="*/ 3585410 w 3705726"/>
                  <a:gd name="connsiteY6" fmla="*/ 493295 h 721895"/>
                  <a:gd name="connsiteX7" fmla="*/ 3669631 w 3705726"/>
                  <a:gd name="connsiteY7" fmla="*/ 565484 h 721895"/>
                  <a:gd name="connsiteX8" fmla="*/ 3621505 w 3705726"/>
                  <a:gd name="connsiteY8" fmla="*/ 625642 h 721895"/>
                  <a:gd name="connsiteX9" fmla="*/ 3657600 w 3705726"/>
                  <a:gd name="connsiteY9" fmla="*/ 721895 h 721895"/>
                  <a:gd name="connsiteX10" fmla="*/ 12031 w 3705726"/>
                  <a:gd name="connsiteY10" fmla="*/ 721895 h 721895"/>
                  <a:gd name="connsiteX11" fmla="*/ 0 w 3705726"/>
                  <a:gd name="connsiteY11" fmla="*/ 0 h 7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5726" h="721895">
                    <a:moveTo>
                      <a:pt x="0" y="0"/>
                    </a:moveTo>
                    <a:lnTo>
                      <a:pt x="3657600" y="0"/>
                    </a:lnTo>
                    <a:lnTo>
                      <a:pt x="3609473" y="156411"/>
                    </a:lnTo>
                    <a:lnTo>
                      <a:pt x="3693694" y="216568"/>
                    </a:lnTo>
                    <a:lnTo>
                      <a:pt x="3657600" y="348916"/>
                    </a:lnTo>
                    <a:lnTo>
                      <a:pt x="3705726" y="421105"/>
                    </a:lnTo>
                    <a:lnTo>
                      <a:pt x="3585410" y="493295"/>
                    </a:lnTo>
                    <a:lnTo>
                      <a:pt x="3669631" y="565484"/>
                    </a:lnTo>
                    <a:lnTo>
                      <a:pt x="3621505" y="625642"/>
                    </a:lnTo>
                    <a:lnTo>
                      <a:pt x="3657600" y="721895"/>
                    </a:lnTo>
                    <a:lnTo>
                      <a:pt x="12031" y="721895"/>
                    </a:lnTo>
                    <a:lnTo>
                      <a:pt x="0" y="0"/>
                    </a:lnTo>
                    <a:close/>
                  </a:path>
                </a:pathLst>
              </a:cu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6292933" y="2643565"/>
                <a:ext cx="2887579" cy="770021"/>
              </a:xfrm>
              <a:custGeom>
                <a:avLst/>
                <a:gdLst>
                  <a:gd name="connsiteX0" fmla="*/ 96252 w 2887579"/>
                  <a:gd name="connsiteY0" fmla="*/ 0 h 770021"/>
                  <a:gd name="connsiteX1" fmla="*/ 96252 w 2887579"/>
                  <a:gd name="connsiteY1" fmla="*/ 0 h 770021"/>
                  <a:gd name="connsiteX2" fmla="*/ 36095 w 2887579"/>
                  <a:gd name="connsiteY2" fmla="*/ 192506 h 770021"/>
                  <a:gd name="connsiteX3" fmla="*/ 96252 w 2887579"/>
                  <a:gd name="connsiteY3" fmla="*/ 276727 h 770021"/>
                  <a:gd name="connsiteX4" fmla="*/ 48126 w 2887579"/>
                  <a:gd name="connsiteY4" fmla="*/ 348916 h 770021"/>
                  <a:gd name="connsiteX5" fmla="*/ 108284 w 2887579"/>
                  <a:gd name="connsiteY5" fmla="*/ 433137 h 770021"/>
                  <a:gd name="connsiteX6" fmla="*/ 0 w 2887579"/>
                  <a:gd name="connsiteY6" fmla="*/ 553453 h 770021"/>
                  <a:gd name="connsiteX7" fmla="*/ 48126 w 2887579"/>
                  <a:gd name="connsiteY7" fmla="*/ 637674 h 770021"/>
                  <a:gd name="connsiteX8" fmla="*/ 12031 w 2887579"/>
                  <a:gd name="connsiteY8" fmla="*/ 673769 h 770021"/>
                  <a:gd name="connsiteX9" fmla="*/ 60158 w 2887579"/>
                  <a:gd name="connsiteY9" fmla="*/ 745958 h 770021"/>
                  <a:gd name="connsiteX10" fmla="*/ 2875547 w 2887579"/>
                  <a:gd name="connsiteY10" fmla="*/ 770021 h 770021"/>
                  <a:gd name="connsiteX11" fmla="*/ 2887579 w 2887579"/>
                  <a:gd name="connsiteY11" fmla="*/ 24063 h 770021"/>
                  <a:gd name="connsiteX12" fmla="*/ 96252 w 2887579"/>
                  <a:gd name="connsiteY12" fmla="*/ 0 h 77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579" h="770021">
                    <a:moveTo>
                      <a:pt x="96252" y="0"/>
                    </a:moveTo>
                    <a:lnTo>
                      <a:pt x="96252" y="0"/>
                    </a:lnTo>
                    <a:lnTo>
                      <a:pt x="36095" y="192506"/>
                    </a:lnTo>
                    <a:lnTo>
                      <a:pt x="96252" y="276727"/>
                    </a:lnTo>
                    <a:lnTo>
                      <a:pt x="48126" y="348916"/>
                    </a:lnTo>
                    <a:lnTo>
                      <a:pt x="108284" y="433137"/>
                    </a:lnTo>
                    <a:lnTo>
                      <a:pt x="0" y="553453"/>
                    </a:lnTo>
                    <a:lnTo>
                      <a:pt x="48126" y="637674"/>
                    </a:lnTo>
                    <a:lnTo>
                      <a:pt x="12031" y="673769"/>
                    </a:lnTo>
                    <a:lnTo>
                      <a:pt x="60158" y="745958"/>
                    </a:lnTo>
                    <a:lnTo>
                      <a:pt x="2875547" y="770021"/>
                    </a:lnTo>
                    <a:lnTo>
                      <a:pt x="2887579" y="24063"/>
                    </a:lnTo>
                    <a:lnTo>
                      <a:pt x="96252" y="0"/>
                    </a:lnTo>
                    <a:close/>
                  </a:path>
                </a:pathLst>
              </a:cu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205234">
                <a:off x="-1174081" y="2151485"/>
                <a:ext cx="3572653" cy="594683"/>
              </a:xfrm>
              <a:custGeom>
                <a:avLst/>
                <a:gdLst>
                  <a:gd name="connsiteX0" fmla="*/ 3573379 w 3573379"/>
                  <a:gd name="connsiteY0" fmla="*/ 517358 h 565484"/>
                  <a:gd name="connsiteX1" fmla="*/ 3573379 w 3573379"/>
                  <a:gd name="connsiteY1" fmla="*/ 0 h 565484"/>
                  <a:gd name="connsiteX2" fmla="*/ 0 w 3573379"/>
                  <a:gd name="connsiteY2" fmla="*/ 12032 h 565484"/>
                  <a:gd name="connsiteX3" fmla="*/ 0 w 3573379"/>
                  <a:gd name="connsiteY3" fmla="*/ 565484 h 565484"/>
                  <a:gd name="connsiteX4" fmla="*/ 3573379 w 3573379"/>
                  <a:gd name="connsiteY4" fmla="*/ 517358 h 565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3379" h="565484">
                    <a:moveTo>
                      <a:pt x="3573379" y="517358"/>
                    </a:moveTo>
                    <a:lnTo>
                      <a:pt x="3573379" y="0"/>
                    </a:lnTo>
                    <a:lnTo>
                      <a:pt x="0" y="12032"/>
                    </a:lnTo>
                    <a:lnTo>
                      <a:pt x="0" y="565484"/>
                    </a:lnTo>
                    <a:lnTo>
                      <a:pt x="3573379" y="51735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21364096">
                <a:off x="7576456" y="2086790"/>
                <a:ext cx="2880320" cy="678723"/>
              </a:xfrm>
              <a:custGeom>
                <a:avLst/>
                <a:gdLst>
                  <a:gd name="connsiteX0" fmla="*/ 0 w 2815390"/>
                  <a:gd name="connsiteY0" fmla="*/ 0 h 577516"/>
                  <a:gd name="connsiteX1" fmla="*/ 0 w 2815390"/>
                  <a:gd name="connsiteY1" fmla="*/ 565485 h 577516"/>
                  <a:gd name="connsiteX2" fmla="*/ 2803358 w 2815390"/>
                  <a:gd name="connsiteY2" fmla="*/ 577516 h 577516"/>
                  <a:gd name="connsiteX3" fmla="*/ 2815390 w 2815390"/>
                  <a:gd name="connsiteY3" fmla="*/ 24064 h 577516"/>
                  <a:gd name="connsiteX4" fmla="*/ 0 w 2815390"/>
                  <a:gd name="connsiteY4" fmla="*/ 0 h 577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5390" h="577516">
                    <a:moveTo>
                      <a:pt x="0" y="0"/>
                    </a:moveTo>
                    <a:lnTo>
                      <a:pt x="0" y="565485"/>
                    </a:lnTo>
                    <a:lnTo>
                      <a:pt x="2803358" y="577516"/>
                    </a:lnTo>
                    <a:lnTo>
                      <a:pt x="2815390" y="2406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2358189" y="2261937"/>
                <a:ext cx="2502569" cy="1443789"/>
              </a:xfrm>
              <a:custGeom>
                <a:avLst/>
                <a:gdLst>
                  <a:gd name="connsiteX0" fmla="*/ 0 w 2502569"/>
                  <a:gd name="connsiteY0" fmla="*/ 541421 h 1443789"/>
                  <a:gd name="connsiteX1" fmla="*/ 48127 w 2502569"/>
                  <a:gd name="connsiteY1" fmla="*/ 721895 h 1443789"/>
                  <a:gd name="connsiteX2" fmla="*/ 132348 w 2502569"/>
                  <a:gd name="connsiteY2" fmla="*/ 818147 h 1443789"/>
                  <a:gd name="connsiteX3" fmla="*/ 348916 w 2502569"/>
                  <a:gd name="connsiteY3" fmla="*/ 866274 h 1443789"/>
                  <a:gd name="connsiteX4" fmla="*/ 866274 w 2502569"/>
                  <a:gd name="connsiteY4" fmla="*/ 866274 h 1443789"/>
                  <a:gd name="connsiteX5" fmla="*/ 1167064 w 2502569"/>
                  <a:gd name="connsiteY5" fmla="*/ 890337 h 1443789"/>
                  <a:gd name="connsiteX6" fmla="*/ 1191127 w 2502569"/>
                  <a:gd name="connsiteY6" fmla="*/ 974558 h 1443789"/>
                  <a:gd name="connsiteX7" fmla="*/ 1155032 w 2502569"/>
                  <a:gd name="connsiteY7" fmla="*/ 1022684 h 1443789"/>
                  <a:gd name="connsiteX8" fmla="*/ 1167064 w 2502569"/>
                  <a:gd name="connsiteY8" fmla="*/ 1106905 h 1443789"/>
                  <a:gd name="connsiteX9" fmla="*/ 1167064 w 2502569"/>
                  <a:gd name="connsiteY9" fmla="*/ 1106905 h 1443789"/>
                  <a:gd name="connsiteX10" fmla="*/ 1395664 w 2502569"/>
                  <a:gd name="connsiteY10" fmla="*/ 1239252 h 1443789"/>
                  <a:gd name="connsiteX11" fmla="*/ 1600200 w 2502569"/>
                  <a:gd name="connsiteY11" fmla="*/ 1371600 h 1443789"/>
                  <a:gd name="connsiteX12" fmla="*/ 1684422 w 2502569"/>
                  <a:gd name="connsiteY12" fmla="*/ 1395663 h 1443789"/>
                  <a:gd name="connsiteX13" fmla="*/ 1684422 w 2502569"/>
                  <a:gd name="connsiteY13" fmla="*/ 1395663 h 1443789"/>
                  <a:gd name="connsiteX14" fmla="*/ 1985211 w 2502569"/>
                  <a:gd name="connsiteY14" fmla="*/ 1419726 h 1443789"/>
                  <a:gd name="connsiteX15" fmla="*/ 2129590 w 2502569"/>
                  <a:gd name="connsiteY15" fmla="*/ 1443789 h 1443789"/>
                  <a:gd name="connsiteX16" fmla="*/ 2153653 w 2502569"/>
                  <a:gd name="connsiteY16" fmla="*/ 1443789 h 1443789"/>
                  <a:gd name="connsiteX17" fmla="*/ 2490537 w 2502569"/>
                  <a:gd name="connsiteY17" fmla="*/ 1419726 h 1443789"/>
                  <a:gd name="connsiteX18" fmla="*/ 2502569 w 2502569"/>
                  <a:gd name="connsiteY18" fmla="*/ 300789 h 1443789"/>
                  <a:gd name="connsiteX19" fmla="*/ 2177716 w 2502569"/>
                  <a:gd name="connsiteY19" fmla="*/ 300789 h 1443789"/>
                  <a:gd name="connsiteX20" fmla="*/ 1696453 w 2502569"/>
                  <a:gd name="connsiteY20" fmla="*/ 276726 h 1443789"/>
                  <a:gd name="connsiteX21" fmla="*/ 1299411 w 2502569"/>
                  <a:gd name="connsiteY21" fmla="*/ 168442 h 1443789"/>
                  <a:gd name="connsiteX22" fmla="*/ 914400 w 2502569"/>
                  <a:gd name="connsiteY22" fmla="*/ 96252 h 1443789"/>
                  <a:gd name="connsiteX23" fmla="*/ 312822 w 2502569"/>
                  <a:gd name="connsiteY23" fmla="*/ 48126 h 1443789"/>
                  <a:gd name="connsiteX24" fmla="*/ 36095 w 2502569"/>
                  <a:gd name="connsiteY24" fmla="*/ 0 h 1443789"/>
                  <a:gd name="connsiteX25" fmla="*/ 0 w 2502569"/>
                  <a:gd name="connsiteY25" fmla="*/ 637674 h 1443789"/>
                  <a:gd name="connsiteX26" fmla="*/ 24064 w 2502569"/>
                  <a:gd name="connsiteY26" fmla="*/ 685800 h 1443789"/>
                  <a:gd name="connsiteX27" fmla="*/ 204537 w 2502569"/>
                  <a:gd name="connsiteY27" fmla="*/ 866274 h 144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02569" h="1443789">
                    <a:moveTo>
                      <a:pt x="0" y="541421"/>
                    </a:moveTo>
                    <a:lnTo>
                      <a:pt x="48127" y="721895"/>
                    </a:lnTo>
                    <a:lnTo>
                      <a:pt x="132348" y="818147"/>
                    </a:lnTo>
                    <a:lnTo>
                      <a:pt x="348916" y="866274"/>
                    </a:lnTo>
                    <a:lnTo>
                      <a:pt x="866274" y="866274"/>
                    </a:lnTo>
                    <a:lnTo>
                      <a:pt x="1167064" y="890337"/>
                    </a:lnTo>
                    <a:lnTo>
                      <a:pt x="1191127" y="974558"/>
                    </a:lnTo>
                    <a:lnTo>
                      <a:pt x="1155032" y="1022684"/>
                    </a:lnTo>
                    <a:lnTo>
                      <a:pt x="1167064" y="1106905"/>
                    </a:lnTo>
                    <a:lnTo>
                      <a:pt x="1167064" y="1106905"/>
                    </a:lnTo>
                    <a:cubicBezTo>
                      <a:pt x="1243264" y="1151021"/>
                      <a:pt x="1321741" y="1191419"/>
                      <a:pt x="1395664" y="1239252"/>
                    </a:cubicBezTo>
                    <a:cubicBezTo>
                      <a:pt x="1463843" y="1283368"/>
                      <a:pt x="1520570" y="1355675"/>
                      <a:pt x="1600200" y="1371600"/>
                    </a:cubicBezTo>
                    <a:cubicBezTo>
                      <a:pt x="1669152" y="1385390"/>
                      <a:pt x="1642067" y="1374486"/>
                      <a:pt x="1684422" y="1395663"/>
                    </a:cubicBezTo>
                    <a:lnTo>
                      <a:pt x="1684422" y="1395663"/>
                    </a:lnTo>
                    <a:cubicBezTo>
                      <a:pt x="1880228" y="1428297"/>
                      <a:pt x="1780010" y="1419726"/>
                      <a:pt x="1985211" y="1419726"/>
                    </a:cubicBezTo>
                    <a:lnTo>
                      <a:pt x="2129590" y="1443789"/>
                    </a:lnTo>
                    <a:lnTo>
                      <a:pt x="2153653" y="1443789"/>
                    </a:lnTo>
                    <a:lnTo>
                      <a:pt x="2490537" y="1419726"/>
                    </a:lnTo>
                    <a:lnTo>
                      <a:pt x="2502569" y="300789"/>
                    </a:lnTo>
                    <a:lnTo>
                      <a:pt x="2177716" y="300789"/>
                    </a:lnTo>
                    <a:lnTo>
                      <a:pt x="1696453" y="276726"/>
                    </a:lnTo>
                    <a:lnTo>
                      <a:pt x="1299411" y="168442"/>
                    </a:lnTo>
                    <a:lnTo>
                      <a:pt x="914400" y="96252"/>
                    </a:lnTo>
                    <a:lnTo>
                      <a:pt x="312822" y="48126"/>
                    </a:lnTo>
                    <a:lnTo>
                      <a:pt x="36095" y="0"/>
                    </a:lnTo>
                    <a:lnTo>
                      <a:pt x="0" y="637674"/>
                    </a:lnTo>
                    <a:lnTo>
                      <a:pt x="24064" y="685800"/>
                    </a:lnTo>
                    <a:lnTo>
                      <a:pt x="204537" y="866274"/>
                    </a:lnTo>
                  </a:path>
                </a:pathLst>
              </a:cu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4824663" y="2177716"/>
                <a:ext cx="2779295" cy="1503947"/>
              </a:xfrm>
              <a:custGeom>
                <a:avLst/>
                <a:gdLst>
                  <a:gd name="connsiteX0" fmla="*/ 2779295 w 2779295"/>
                  <a:gd name="connsiteY0" fmla="*/ 661737 h 1503947"/>
                  <a:gd name="connsiteX1" fmla="*/ 2370221 w 2779295"/>
                  <a:gd name="connsiteY1" fmla="*/ 673768 h 1503947"/>
                  <a:gd name="connsiteX2" fmla="*/ 2310063 w 2779295"/>
                  <a:gd name="connsiteY2" fmla="*/ 782052 h 1503947"/>
                  <a:gd name="connsiteX3" fmla="*/ 2310063 w 2779295"/>
                  <a:gd name="connsiteY3" fmla="*/ 938463 h 1503947"/>
                  <a:gd name="connsiteX4" fmla="*/ 2153653 w 2779295"/>
                  <a:gd name="connsiteY4" fmla="*/ 1094873 h 1503947"/>
                  <a:gd name="connsiteX5" fmla="*/ 1684421 w 2779295"/>
                  <a:gd name="connsiteY5" fmla="*/ 1094873 h 1503947"/>
                  <a:gd name="connsiteX6" fmla="*/ 1515979 w 2779295"/>
                  <a:gd name="connsiteY6" fmla="*/ 1106905 h 1503947"/>
                  <a:gd name="connsiteX7" fmla="*/ 1528011 w 2779295"/>
                  <a:gd name="connsiteY7" fmla="*/ 1179095 h 1503947"/>
                  <a:gd name="connsiteX8" fmla="*/ 1479884 w 2779295"/>
                  <a:gd name="connsiteY8" fmla="*/ 1251284 h 1503947"/>
                  <a:gd name="connsiteX9" fmla="*/ 1203158 w 2779295"/>
                  <a:gd name="connsiteY9" fmla="*/ 1299410 h 1503947"/>
                  <a:gd name="connsiteX10" fmla="*/ 890337 w 2779295"/>
                  <a:gd name="connsiteY10" fmla="*/ 1407695 h 1503947"/>
                  <a:gd name="connsiteX11" fmla="*/ 252663 w 2779295"/>
                  <a:gd name="connsiteY11" fmla="*/ 1491916 h 1503947"/>
                  <a:gd name="connsiteX12" fmla="*/ 0 w 2779295"/>
                  <a:gd name="connsiteY12" fmla="*/ 1503947 h 1503947"/>
                  <a:gd name="connsiteX13" fmla="*/ 24063 w 2779295"/>
                  <a:gd name="connsiteY13" fmla="*/ 397042 h 1503947"/>
                  <a:gd name="connsiteX14" fmla="*/ 721895 w 2779295"/>
                  <a:gd name="connsiteY14" fmla="*/ 397042 h 1503947"/>
                  <a:gd name="connsiteX15" fmla="*/ 1347537 w 2779295"/>
                  <a:gd name="connsiteY15" fmla="*/ 360947 h 1503947"/>
                  <a:gd name="connsiteX16" fmla="*/ 1756611 w 2779295"/>
                  <a:gd name="connsiteY16" fmla="*/ 276726 h 1503947"/>
                  <a:gd name="connsiteX17" fmla="*/ 2334126 w 2779295"/>
                  <a:gd name="connsiteY17" fmla="*/ 168442 h 1503947"/>
                  <a:gd name="connsiteX18" fmla="*/ 2755232 w 2779295"/>
                  <a:gd name="connsiteY18" fmla="*/ 0 h 1503947"/>
                  <a:gd name="connsiteX19" fmla="*/ 2779295 w 2779295"/>
                  <a:gd name="connsiteY19" fmla="*/ 661737 h 15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79295" h="1503947">
                    <a:moveTo>
                      <a:pt x="2779295" y="661737"/>
                    </a:moveTo>
                    <a:lnTo>
                      <a:pt x="2370221" y="673768"/>
                    </a:lnTo>
                    <a:lnTo>
                      <a:pt x="2310063" y="782052"/>
                    </a:lnTo>
                    <a:lnTo>
                      <a:pt x="2310063" y="938463"/>
                    </a:lnTo>
                    <a:lnTo>
                      <a:pt x="2153653" y="1094873"/>
                    </a:lnTo>
                    <a:lnTo>
                      <a:pt x="1684421" y="1094873"/>
                    </a:lnTo>
                    <a:lnTo>
                      <a:pt x="1515979" y="1106905"/>
                    </a:lnTo>
                    <a:lnTo>
                      <a:pt x="1528011" y="1179095"/>
                    </a:lnTo>
                    <a:lnTo>
                      <a:pt x="1479884" y="1251284"/>
                    </a:lnTo>
                    <a:lnTo>
                      <a:pt x="1203158" y="1299410"/>
                    </a:lnTo>
                    <a:lnTo>
                      <a:pt x="890337" y="1407695"/>
                    </a:lnTo>
                    <a:lnTo>
                      <a:pt x="252663" y="1491916"/>
                    </a:lnTo>
                    <a:lnTo>
                      <a:pt x="0" y="1503947"/>
                    </a:lnTo>
                    <a:lnTo>
                      <a:pt x="24063" y="397042"/>
                    </a:lnTo>
                    <a:lnTo>
                      <a:pt x="721895" y="397042"/>
                    </a:lnTo>
                    <a:lnTo>
                      <a:pt x="1347537" y="360947"/>
                    </a:lnTo>
                    <a:lnTo>
                      <a:pt x="1756611" y="276726"/>
                    </a:lnTo>
                    <a:lnTo>
                      <a:pt x="2334126" y="168442"/>
                    </a:lnTo>
                    <a:lnTo>
                      <a:pt x="2755232" y="0"/>
                    </a:lnTo>
                    <a:lnTo>
                      <a:pt x="2779295" y="66173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146" name="Picture 2"/>
          <p:cNvPicPr>
            <a:picLocks noChangeAspect="1" noChangeArrowheads="1"/>
          </p:cNvPicPr>
          <p:nvPr/>
        </p:nvPicPr>
        <p:blipFill>
          <a:blip r:embed="rId10" cstate="print"/>
          <a:srcRect/>
          <a:stretch>
            <a:fillRect/>
          </a:stretch>
        </p:blipFill>
        <p:spPr bwMode="auto">
          <a:xfrm>
            <a:off x="6693277" y="4653136"/>
            <a:ext cx="2450723" cy="1687009"/>
          </a:xfrm>
          <a:prstGeom prst="rect">
            <a:avLst/>
          </a:prstGeom>
          <a:noFill/>
          <a:ln w="9525">
            <a:noFill/>
            <a:miter lim="800000"/>
            <a:headEnd/>
            <a:tailEnd/>
          </a:ln>
          <a:effectLst/>
        </p:spPr>
      </p:pic>
      <p:cxnSp>
        <p:nvCxnSpPr>
          <p:cNvPr id="56" name="Straight Arrow Connector 55"/>
          <p:cNvCxnSpPr/>
          <p:nvPr/>
        </p:nvCxnSpPr>
        <p:spPr>
          <a:xfrm>
            <a:off x="2267744" y="5661248"/>
            <a:ext cx="1296144" cy="360040"/>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10800000" flipV="1">
            <a:off x="5292080" y="4149080"/>
            <a:ext cx="1584176" cy="1296144"/>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45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500"/>
                                        <p:tgtEl>
                                          <p:spTgt spid="51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123"/>
                                        </p:tgtEl>
                                        <p:attrNameLst>
                                          <p:attrName>style.visibility</p:attrName>
                                        </p:attrNameLst>
                                      </p:cBhvr>
                                      <p:to>
                                        <p:strVal val="visible"/>
                                      </p:to>
                                    </p:set>
                                    <p:animEffect transition="in" filter="fade">
                                      <p:cBhvr>
                                        <p:cTn id="23" dur="500"/>
                                        <p:tgtEl>
                                          <p:spTgt spid="512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124"/>
                                        </p:tgtEl>
                                        <p:attrNameLst>
                                          <p:attrName>style.visibility</p:attrName>
                                        </p:attrNameLst>
                                      </p:cBhvr>
                                      <p:to>
                                        <p:strVal val="visible"/>
                                      </p:to>
                                    </p:set>
                                    <p:animEffect transition="in" filter="fade">
                                      <p:cBhvr>
                                        <p:cTn id="31" dur="500"/>
                                        <p:tgtEl>
                                          <p:spTgt spid="512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6146"/>
                                        </p:tgtEl>
                                        <p:attrNameLst>
                                          <p:attrName>style.visibility</p:attrName>
                                        </p:attrNameLst>
                                      </p:cBhvr>
                                      <p:to>
                                        <p:strVal val="visible"/>
                                      </p:to>
                                    </p:set>
                                    <p:animEffect transition="in" filter="fade">
                                      <p:cBhvr>
                                        <p:cTn id="43" dur="500"/>
                                        <p:tgtEl>
                                          <p:spTgt spid="6146"/>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5125"/>
                                        </p:tgtEl>
                                        <p:attrNameLst>
                                          <p:attrName>style.visibility</p:attrName>
                                        </p:attrNameLst>
                                      </p:cBhvr>
                                      <p:to>
                                        <p:strVal val="visible"/>
                                      </p:to>
                                    </p:set>
                                    <p:animEffect transition="in" filter="fade">
                                      <p:cBhvr>
                                        <p:cTn id="47" dur="500"/>
                                        <p:tgtEl>
                                          <p:spTgt spid="5125"/>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5126"/>
                                        </p:tgtEl>
                                        <p:attrNameLst>
                                          <p:attrName>style.visibility</p:attrName>
                                        </p:attrNameLst>
                                      </p:cBhvr>
                                      <p:to>
                                        <p:strVal val="visible"/>
                                      </p:to>
                                    </p:set>
                                    <p:animEffect transition="in" filter="fade">
                                      <p:cBhvr>
                                        <p:cTn id="51" dur="500"/>
                                        <p:tgtEl>
                                          <p:spTgt spid="5126"/>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5127"/>
                                        </p:tgtEl>
                                        <p:attrNameLst>
                                          <p:attrName>style.visibility</p:attrName>
                                        </p:attrNameLst>
                                      </p:cBhvr>
                                      <p:to>
                                        <p:strVal val="visible"/>
                                      </p:to>
                                    </p:set>
                                    <p:animEffect transition="in" filter="fade">
                                      <p:cBhvr>
                                        <p:cTn id="55"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5405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43362" name="Picture 2"/>
          <p:cNvPicPr>
            <a:picLocks noChangeAspect="1" noChangeArrowheads="1"/>
          </p:cNvPicPr>
          <p:nvPr/>
        </p:nvPicPr>
        <p:blipFill>
          <a:blip r:embed="rId3" cstate="print"/>
          <a:srcRect/>
          <a:stretch>
            <a:fillRect/>
          </a:stretch>
        </p:blipFill>
        <p:spPr bwMode="auto">
          <a:xfrm>
            <a:off x="-119644" y="-1251520"/>
            <a:ext cx="9252520" cy="6341060"/>
          </a:xfrm>
          <a:prstGeom prst="rect">
            <a:avLst/>
          </a:prstGeom>
          <a:noFill/>
          <a:ln w="9525">
            <a:noFill/>
            <a:miter lim="800000"/>
            <a:headEnd/>
            <a:tailEnd/>
          </a:ln>
          <a:effectLst/>
        </p:spPr>
      </p:pic>
      <p:pic>
        <p:nvPicPr>
          <p:cNvPr id="10" name="Picture 2"/>
          <p:cNvPicPr>
            <a:picLocks noChangeAspect="1" noChangeArrowheads="1"/>
          </p:cNvPicPr>
          <p:nvPr/>
        </p:nvPicPr>
        <p:blipFill>
          <a:blip r:embed="rId4" cstate="print"/>
          <a:srcRect/>
          <a:stretch>
            <a:fillRect/>
          </a:stretch>
        </p:blipFill>
        <p:spPr bwMode="auto">
          <a:xfrm>
            <a:off x="0" y="4098232"/>
            <a:ext cx="4062710" cy="2780928"/>
          </a:xfrm>
          <a:prstGeom prst="rect">
            <a:avLst/>
          </a:prstGeom>
          <a:noFill/>
          <a:ln w="9525">
            <a:noFill/>
            <a:miter lim="800000"/>
            <a:headEnd/>
            <a:tailEnd/>
          </a:ln>
          <a:effectLst/>
        </p:spPr>
      </p:pic>
      <p:pic>
        <p:nvPicPr>
          <p:cNvPr id="6" name="Picture 3"/>
          <p:cNvPicPr>
            <a:picLocks noChangeAspect="1" noChangeArrowheads="1"/>
          </p:cNvPicPr>
          <p:nvPr/>
        </p:nvPicPr>
        <p:blipFill>
          <a:blip r:embed="rId5" cstate="print"/>
          <a:srcRect/>
          <a:stretch>
            <a:fillRect/>
          </a:stretch>
        </p:blipFill>
        <p:spPr bwMode="auto">
          <a:xfrm>
            <a:off x="4062710" y="3403949"/>
            <a:ext cx="5111334" cy="3454052"/>
          </a:xfrm>
          <a:prstGeom prst="rect">
            <a:avLst/>
          </a:prstGeom>
          <a:noFill/>
          <a:ln w="9525">
            <a:noFill/>
            <a:miter lim="800000"/>
            <a:headEnd/>
            <a:tailEnd/>
          </a:ln>
          <a:effectLst/>
        </p:spPr>
      </p:pic>
    </p:spTree>
    <p:extLst>
      <p:ext uri="{BB962C8B-B14F-4D97-AF65-F5344CB8AC3E}">
        <p14:creationId xmlns:p14="http://schemas.microsoft.com/office/powerpoint/2010/main" val="176250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3362"/>
                                        </p:tgtEl>
                                        <p:attrNameLst>
                                          <p:attrName>style.visibility</p:attrName>
                                        </p:attrNameLst>
                                      </p:cBhvr>
                                      <p:to>
                                        <p:strVal val="visible"/>
                                      </p:to>
                                    </p:set>
                                    <p:animEffect transition="in" filter="fade">
                                      <p:cBhvr>
                                        <p:cTn id="7" dur="1000"/>
                                        <p:tgtEl>
                                          <p:spTgt spid="14336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95405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098" name="Picture 2"/>
          <p:cNvPicPr>
            <a:picLocks noChangeAspect="1" noChangeArrowheads="1"/>
          </p:cNvPicPr>
          <p:nvPr/>
        </p:nvPicPr>
        <p:blipFill>
          <a:blip r:embed="rId3" cstate="print"/>
          <a:srcRect/>
          <a:stretch>
            <a:fillRect/>
          </a:stretch>
        </p:blipFill>
        <p:spPr bwMode="auto">
          <a:xfrm>
            <a:off x="1167" y="0"/>
            <a:ext cx="9144000" cy="7263320"/>
          </a:xfrm>
          <a:prstGeom prst="rect">
            <a:avLst/>
          </a:prstGeom>
          <a:noFill/>
          <a:ln w="9525">
            <a:noFill/>
            <a:miter lim="800000"/>
            <a:headEnd/>
            <a:tailEnd/>
          </a:ln>
          <a:effectLst/>
        </p:spPr>
      </p:pic>
    </p:spTree>
    <p:extLst>
      <p:ext uri="{BB962C8B-B14F-4D97-AF65-F5344CB8AC3E}">
        <p14:creationId xmlns:p14="http://schemas.microsoft.com/office/powerpoint/2010/main" val="98850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1"/>
          <p:cNvPicPr>
            <a:picLocks noChangeAspect="1" noChangeArrowheads="1"/>
          </p:cNvPicPr>
          <p:nvPr/>
        </p:nvPicPr>
        <p:blipFill>
          <a:blip r:embed="rId3" cstate="print"/>
          <a:srcRect/>
          <a:stretch>
            <a:fillRect/>
          </a:stretch>
        </p:blipFill>
        <p:spPr bwMode="auto">
          <a:xfrm>
            <a:off x="177276" y="1340768"/>
            <a:ext cx="8934726" cy="5013176"/>
          </a:xfrm>
          <a:prstGeom prst="rect">
            <a:avLst/>
          </a:prstGeom>
          <a:noFill/>
        </p:spPr>
      </p:pic>
    </p:spTree>
    <p:extLst>
      <p:ext uri="{BB962C8B-B14F-4D97-AF65-F5344CB8AC3E}">
        <p14:creationId xmlns:p14="http://schemas.microsoft.com/office/powerpoint/2010/main" val="2124276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7544" y="116632"/>
            <a:ext cx="6543692" cy="1143000"/>
          </a:xfrm>
        </p:spPr>
        <p:txBody>
          <a:bodyPr anchor="t" anchorCtr="0">
            <a:normAutofit/>
          </a:bodyPr>
          <a:lstStyle/>
          <a:p>
            <a:pPr algn="l" eaLnBrk="1" hangingPunct="1"/>
            <a:r>
              <a:rPr lang="en-ZA" sz="2400" b="1" dirty="0" smtClean="0">
                <a:solidFill>
                  <a:srgbClr val="002060"/>
                </a:solidFill>
              </a:rPr>
              <a:t>Data </a:t>
            </a:r>
            <a:r>
              <a:rPr lang="en-ZA" sz="2400" b="1" smtClean="0">
                <a:solidFill>
                  <a:srgbClr val="002060"/>
                </a:solidFill>
              </a:rPr>
              <a:t>CD with </a:t>
            </a:r>
            <a:r>
              <a:rPr lang="en-ZA" sz="2400" b="1" dirty="0" smtClean="0">
                <a:solidFill>
                  <a:srgbClr val="002060"/>
                </a:solidFill>
              </a:rPr>
              <a:t>supplementary material</a:t>
            </a:r>
          </a:p>
        </p:txBody>
      </p:sp>
      <p:sp>
        <p:nvSpPr>
          <p:cNvPr id="41987" name="Rectangle 3"/>
          <p:cNvSpPr>
            <a:spLocks noGrp="1" noChangeArrowheads="1"/>
          </p:cNvSpPr>
          <p:nvPr>
            <p:ph type="body" idx="1"/>
          </p:nvPr>
        </p:nvSpPr>
        <p:spPr>
          <a:xfrm>
            <a:off x="467544" y="1556792"/>
            <a:ext cx="8229600" cy="5040560"/>
          </a:xfrm>
        </p:spPr>
        <p:txBody>
          <a:bodyPr>
            <a:normAutofit/>
          </a:bodyPr>
          <a:lstStyle/>
          <a:p>
            <a:pPr eaLnBrk="1" hangingPunct="1">
              <a:buFont typeface="Wingdings" pitchFamily="2" charset="2"/>
              <a:buChar char="Ø"/>
            </a:pPr>
            <a:r>
              <a:rPr lang="en-US" sz="1800" dirty="0" smtClean="0">
                <a:solidFill>
                  <a:srgbClr val="150C8E"/>
                </a:solidFill>
              </a:rPr>
              <a:t>The data CD that accompanies this set contains:</a:t>
            </a:r>
          </a:p>
          <a:p>
            <a:pPr eaLnBrk="1" hangingPunct="1">
              <a:buFont typeface="Wingdings" pitchFamily="2" charset="2"/>
              <a:buChar char="Ø"/>
            </a:pPr>
            <a:endParaRPr lang="en-US" sz="1800" dirty="0">
              <a:solidFill>
                <a:srgbClr val="150C8E"/>
              </a:solidFill>
            </a:endParaRPr>
          </a:p>
          <a:p>
            <a:pPr eaLnBrk="1" hangingPunct="1">
              <a:buFont typeface="Wingdings" pitchFamily="2" charset="2"/>
              <a:buChar char="Ø"/>
            </a:pPr>
            <a:r>
              <a:rPr lang="en-US" sz="1800" dirty="0" smtClean="0">
                <a:solidFill>
                  <a:srgbClr val="150C8E"/>
                </a:solidFill>
              </a:rPr>
              <a:t>Electronic books cited in these presentations</a:t>
            </a:r>
          </a:p>
          <a:p>
            <a:pPr eaLnBrk="1" hangingPunct="1">
              <a:buFont typeface="Wingdings" pitchFamily="2" charset="2"/>
              <a:buChar char="Ø"/>
            </a:pPr>
            <a:endParaRPr lang="en-US" sz="1800" dirty="0">
              <a:solidFill>
                <a:srgbClr val="150C8E"/>
              </a:solidFill>
            </a:endParaRPr>
          </a:p>
          <a:p>
            <a:pPr eaLnBrk="1" hangingPunct="1">
              <a:buFont typeface="Wingdings" pitchFamily="2" charset="2"/>
              <a:buChar char="Ø"/>
            </a:pPr>
            <a:r>
              <a:rPr lang="en-US" sz="1800" dirty="0" smtClean="0">
                <a:solidFill>
                  <a:srgbClr val="150C8E"/>
                </a:solidFill>
              </a:rPr>
              <a:t>Other ministry reference material – articles on diverse topics, many controversial and challenging</a:t>
            </a:r>
          </a:p>
          <a:p>
            <a:pPr eaLnBrk="1" hangingPunct="1">
              <a:buFont typeface="Wingdings" pitchFamily="2" charset="2"/>
              <a:buChar char="Ø"/>
            </a:pPr>
            <a:endParaRPr lang="en-US" sz="1800" dirty="0">
              <a:solidFill>
                <a:srgbClr val="150C8E"/>
              </a:solidFill>
            </a:endParaRPr>
          </a:p>
          <a:p>
            <a:pPr eaLnBrk="1" hangingPunct="1">
              <a:buFont typeface="Wingdings" pitchFamily="2" charset="2"/>
              <a:buChar char="Ø"/>
            </a:pPr>
            <a:r>
              <a:rPr lang="en-US" sz="1800" dirty="0" smtClean="0">
                <a:solidFill>
                  <a:srgbClr val="150C8E"/>
                </a:solidFill>
              </a:rPr>
              <a:t>Copies of the PowerPoint presentations used for these videos to be used to extract material, translate, etc</a:t>
            </a:r>
          </a:p>
          <a:p>
            <a:pPr eaLnBrk="1" hangingPunct="1">
              <a:buFont typeface="Wingdings" pitchFamily="2" charset="2"/>
              <a:buChar char="Ø"/>
            </a:pPr>
            <a:endParaRPr lang="en-US" sz="1800" dirty="0">
              <a:solidFill>
                <a:srgbClr val="150C8E"/>
              </a:solidFill>
            </a:endParaRPr>
          </a:p>
          <a:p>
            <a:pPr eaLnBrk="1" hangingPunct="1">
              <a:buFont typeface="Wingdings" pitchFamily="2" charset="2"/>
              <a:buChar char="Ø"/>
            </a:pPr>
            <a:r>
              <a:rPr lang="en-US" sz="1800" dirty="0" smtClean="0">
                <a:solidFill>
                  <a:srgbClr val="150C8E"/>
                </a:solidFill>
              </a:rPr>
              <a:t>Labels and other material required to duplicate and distribute these DVD’s</a:t>
            </a:r>
          </a:p>
          <a:p>
            <a:pPr eaLnBrk="1" hangingPunct="1">
              <a:buFont typeface="Wingdings" pitchFamily="2" charset="2"/>
              <a:buChar char="Ø"/>
            </a:pPr>
            <a:endParaRPr lang="en-US" sz="1800" dirty="0">
              <a:solidFill>
                <a:srgbClr val="150C8E"/>
              </a:solidFill>
            </a:endParaRPr>
          </a:p>
          <a:p>
            <a:pPr eaLnBrk="1" hangingPunct="1">
              <a:buFont typeface="Wingdings" pitchFamily="2" charset="2"/>
              <a:buChar char="Ø"/>
            </a:pPr>
            <a:r>
              <a:rPr lang="en-US" sz="1800" dirty="0" smtClean="0">
                <a:solidFill>
                  <a:srgbClr val="150C8E"/>
                </a:solidFill>
              </a:rPr>
              <a:t>Copies of some material from my business relating to the effective business application of business computer systems and ERP systems in particular</a:t>
            </a:r>
          </a:p>
          <a:p>
            <a:pPr eaLnBrk="1" hangingPunct="1">
              <a:buFont typeface="Wingdings" pitchFamily="2" charset="2"/>
              <a:buChar char="Ø"/>
            </a:pPr>
            <a:endParaRPr lang="en-US" sz="1800" dirty="0">
              <a:solidFill>
                <a:srgbClr val="150C8E"/>
              </a:solidFill>
            </a:endParaRPr>
          </a:p>
          <a:p>
            <a:pPr eaLnBrk="1" hangingPunct="1">
              <a:buFont typeface="Wingdings" pitchFamily="2" charset="2"/>
              <a:buChar char="Ø"/>
            </a:pPr>
            <a:endParaRPr lang="en-ZA" sz="1800" dirty="0" smtClean="0">
              <a:solidFill>
                <a:srgbClr val="150C8E"/>
              </a:solidFill>
            </a:endParaRPr>
          </a:p>
        </p:txBody>
      </p:sp>
    </p:spTree>
    <p:extLst>
      <p:ext uri="{BB962C8B-B14F-4D97-AF65-F5344CB8AC3E}">
        <p14:creationId xmlns:p14="http://schemas.microsoft.com/office/powerpoint/2010/main" val="308329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1000"/>
                                        <p:tgtEl>
                                          <p:spTgt spid="41987">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1000"/>
                                        <p:tgtEl>
                                          <p:spTgt spid="41987">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1000"/>
                                        <p:tgtEl>
                                          <p:spTgt spid="41987">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1000"/>
                                        <p:tgtEl>
                                          <p:spTgt spid="41987">
                                            <p:txEl>
                                              <p:pRg st="6" end="6"/>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1000"/>
                                        <p:tgtEl>
                                          <p:spTgt spid="41987">
                                            <p:txEl>
                                              <p:pRg st="8" end="8"/>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41987">
                                            <p:txEl>
                                              <p:pRg st="10" end="10"/>
                                            </p:txEl>
                                          </p:spTgt>
                                        </p:tgtEl>
                                        <p:attrNameLst>
                                          <p:attrName>style.visibility</p:attrName>
                                        </p:attrNameLst>
                                      </p:cBhvr>
                                      <p:to>
                                        <p:strVal val="visible"/>
                                      </p:to>
                                    </p:set>
                                    <p:animEffect transition="in" filter="fade">
                                      <p:cBhvr>
                                        <p:cTn id="27" dur="1000"/>
                                        <p:tgtEl>
                                          <p:spTgt spid="419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26" name="Picture 3" descr="cid:image003.jpg@01CBE24E.F48D52A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075764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7544" y="116632"/>
            <a:ext cx="6543692" cy="1143000"/>
          </a:xfrm>
        </p:spPr>
        <p:txBody>
          <a:bodyPr anchor="t" anchorCtr="0">
            <a:normAutofit/>
          </a:bodyPr>
          <a:lstStyle/>
          <a:p>
            <a:pPr algn="l" eaLnBrk="1" hangingPunct="1"/>
            <a:r>
              <a:rPr lang="en-ZA" sz="2400" b="1" dirty="0" smtClean="0">
                <a:solidFill>
                  <a:srgbClr val="002060"/>
                </a:solidFill>
              </a:rPr>
              <a:t>Copyright releases, reprint rights, edit rights, distribution rights</a:t>
            </a:r>
          </a:p>
        </p:txBody>
      </p:sp>
      <p:sp>
        <p:nvSpPr>
          <p:cNvPr id="41987" name="Rectangle 3"/>
          <p:cNvSpPr>
            <a:spLocks noGrp="1" noChangeArrowheads="1"/>
          </p:cNvSpPr>
          <p:nvPr>
            <p:ph type="body" idx="1"/>
          </p:nvPr>
        </p:nvSpPr>
        <p:spPr>
          <a:xfrm>
            <a:off x="467544" y="1556792"/>
            <a:ext cx="8229600" cy="5040560"/>
          </a:xfrm>
        </p:spPr>
        <p:txBody>
          <a:bodyPr>
            <a:normAutofit fontScale="85000" lnSpcReduction="20000"/>
          </a:bodyPr>
          <a:lstStyle/>
          <a:p>
            <a:pPr eaLnBrk="1" hangingPunct="1">
              <a:buFont typeface="Wingdings" pitchFamily="2" charset="2"/>
              <a:buChar char="Ø"/>
            </a:pPr>
            <a:r>
              <a:rPr lang="en-US" sz="1800" b="1" dirty="0" smtClean="0">
                <a:solidFill>
                  <a:srgbClr val="FF0000"/>
                </a:solidFill>
              </a:rPr>
              <a:t>You may copy and distribute all or part of the material on this disc set as you please – the ONLY consideration is YOUR conscience with regard to how you will be judged with regard to your actions on the Day of Judgment</a:t>
            </a:r>
          </a:p>
          <a:p>
            <a:pPr eaLnBrk="1" hangingPunct="1">
              <a:buFont typeface="Wingdings" pitchFamily="2" charset="2"/>
              <a:buChar char="Ø"/>
            </a:pPr>
            <a:endParaRPr lang="en-US" sz="1800" b="1" dirty="0">
              <a:solidFill>
                <a:srgbClr val="FF0000"/>
              </a:solidFill>
            </a:endParaRPr>
          </a:p>
          <a:p>
            <a:pPr lvl="1">
              <a:buFont typeface="Wingdings" pitchFamily="2" charset="2"/>
              <a:buChar char="Ø"/>
            </a:pPr>
            <a:r>
              <a:rPr lang="en-US" sz="1900" b="1" dirty="0" smtClean="0">
                <a:solidFill>
                  <a:srgbClr val="FF0000"/>
                </a:solidFill>
              </a:rPr>
              <a:t>Note that there is MERIT – credits -- if you do things that are valuable to the Kingdom of the Almighty such as distributing valuable material e.g. truth</a:t>
            </a:r>
          </a:p>
          <a:p>
            <a:pPr lvl="1">
              <a:buFont typeface="Wingdings" pitchFamily="2" charset="2"/>
              <a:buChar char="Ø"/>
            </a:pPr>
            <a:endParaRPr lang="en-US" sz="1900" b="1" dirty="0" smtClean="0">
              <a:solidFill>
                <a:srgbClr val="FF0000"/>
              </a:solidFill>
            </a:endParaRPr>
          </a:p>
          <a:p>
            <a:pPr lvl="1">
              <a:buFont typeface="Wingdings" pitchFamily="2" charset="2"/>
              <a:buChar char="Ø"/>
            </a:pPr>
            <a:r>
              <a:rPr lang="en-US" sz="1900" b="1" dirty="0" smtClean="0">
                <a:solidFill>
                  <a:srgbClr val="FF0000"/>
                </a:solidFill>
              </a:rPr>
              <a:t>There are demerits or penalties if you do things that are valuable to the kingdom of Satan such as distributing material valuable to Satan e.g. lies</a:t>
            </a:r>
          </a:p>
          <a:p>
            <a:pPr lvl="1">
              <a:buFont typeface="Wingdings" pitchFamily="2" charset="2"/>
              <a:buChar char="Ø"/>
            </a:pPr>
            <a:endParaRPr lang="en-US" sz="1400" dirty="0">
              <a:solidFill>
                <a:srgbClr val="150C8E"/>
              </a:solidFill>
            </a:endParaRPr>
          </a:p>
          <a:p>
            <a:pPr>
              <a:buFont typeface="Wingdings" pitchFamily="2" charset="2"/>
              <a:buChar char="Ø"/>
            </a:pPr>
            <a:r>
              <a:rPr lang="en-US" sz="1800" dirty="0" smtClean="0">
                <a:solidFill>
                  <a:srgbClr val="150C8E"/>
                </a:solidFill>
              </a:rPr>
              <a:t>You may copy part or all of the set</a:t>
            </a:r>
          </a:p>
          <a:p>
            <a:pPr>
              <a:buFont typeface="Wingdings" pitchFamily="2" charset="2"/>
              <a:buChar char="Ø"/>
            </a:pPr>
            <a:endParaRPr lang="en-US" sz="1800" dirty="0">
              <a:solidFill>
                <a:srgbClr val="150C8E"/>
              </a:solidFill>
            </a:endParaRPr>
          </a:p>
          <a:p>
            <a:pPr>
              <a:buFont typeface="Wingdings" pitchFamily="2" charset="2"/>
              <a:buChar char="Ø"/>
            </a:pPr>
            <a:r>
              <a:rPr lang="en-US" sz="1800" dirty="0" smtClean="0">
                <a:solidFill>
                  <a:srgbClr val="150C8E"/>
                </a:solidFill>
              </a:rPr>
              <a:t>You may translate the presentations into other languages and extract material for your own presentations relating to this subject</a:t>
            </a:r>
          </a:p>
          <a:p>
            <a:pPr>
              <a:buFont typeface="Wingdings" pitchFamily="2" charset="2"/>
              <a:buChar char="Ø"/>
            </a:pPr>
            <a:endParaRPr lang="en-US" sz="1800" dirty="0">
              <a:solidFill>
                <a:srgbClr val="150C8E"/>
              </a:solidFill>
            </a:endParaRPr>
          </a:p>
          <a:p>
            <a:pPr>
              <a:buFont typeface="Wingdings" pitchFamily="2" charset="2"/>
              <a:buChar char="Ø"/>
            </a:pPr>
            <a:r>
              <a:rPr lang="en-US" sz="1800" dirty="0" smtClean="0">
                <a:solidFill>
                  <a:srgbClr val="150C8E"/>
                </a:solidFill>
              </a:rPr>
              <a:t>You may add sub-titles to the videos or record voice-overs</a:t>
            </a:r>
          </a:p>
          <a:p>
            <a:pPr>
              <a:buFont typeface="Wingdings" pitchFamily="2" charset="2"/>
              <a:buChar char="Ø"/>
            </a:pPr>
            <a:endParaRPr lang="en-US" sz="1800" dirty="0">
              <a:solidFill>
                <a:srgbClr val="150C8E"/>
              </a:solidFill>
            </a:endParaRPr>
          </a:p>
          <a:p>
            <a:pPr>
              <a:buFont typeface="Wingdings" pitchFamily="2" charset="2"/>
              <a:buChar char="Ø"/>
            </a:pPr>
            <a:r>
              <a:rPr lang="en-US" sz="1800" dirty="0" smtClean="0">
                <a:solidFill>
                  <a:srgbClr val="150C8E"/>
                </a:solidFill>
              </a:rPr>
              <a:t>If you do create new material please let us have a copy so we can make it available to others</a:t>
            </a:r>
          </a:p>
          <a:p>
            <a:pPr>
              <a:buFont typeface="Wingdings" pitchFamily="2" charset="2"/>
              <a:buChar char="Ø"/>
            </a:pPr>
            <a:endParaRPr lang="en-US" sz="1800" dirty="0">
              <a:solidFill>
                <a:srgbClr val="150C8E"/>
              </a:solidFill>
            </a:endParaRPr>
          </a:p>
          <a:p>
            <a:pPr>
              <a:buFont typeface="Wingdings" pitchFamily="2" charset="2"/>
              <a:buChar char="Ø"/>
            </a:pPr>
            <a:endParaRPr lang="en-ZA" sz="1800" dirty="0" smtClean="0">
              <a:solidFill>
                <a:srgbClr val="150C8E"/>
              </a:solidFill>
            </a:endParaRPr>
          </a:p>
        </p:txBody>
      </p:sp>
    </p:spTree>
    <p:extLst>
      <p:ext uri="{BB962C8B-B14F-4D97-AF65-F5344CB8AC3E}">
        <p14:creationId xmlns:p14="http://schemas.microsoft.com/office/powerpoint/2010/main" val="16275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1000"/>
                                        <p:tgtEl>
                                          <p:spTgt spid="41987">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1000"/>
                                        <p:tgtEl>
                                          <p:spTgt spid="41987">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1000"/>
                                        <p:tgtEl>
                                          <p:spTgt spid="41987">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1000"/>
                                        <p:tgtEl>
                                          <p:spTgt spid="41987">
                                            <p:txEl>
                                              <p:pRg st="6" end="6"/>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1000"/>
                                        <p:tgtEl>
                                          <p:spTgt spid="41987">
                                            <p:txEl>
                                              <p:pRg st="8" end="8"/>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41987">
                                            <p:txEl>
                                              <p:pRg st="10" end="10"/>
                                            </p:txEl>
                                          </p:spTgt>
                                        </p:tgtEl>
                                        <p:attrNameLst>
                                          <p:attrName>style.visibility</p:attrName>
                                        </p:attrNameLst>
                                      </p:cBhvr>
                                      <p:to>
                                        <p:strVal val="visible"/>
                                      </p:to>
                                    </p:set>
                                    <p:animEffect transition="in" filter="fade">
                                      <p:cBhvr>
                                        <p:cTn id="27" dur="1000"/>
                                        <p:tgtEl>
                                          <p:spTgt spid="41987">
                                            <p:txEl>
                                              <p:pRg st="10" end="10"/>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41987">
                                            <p:txEl>
                                              <p:pRg st="12" end="12"/>
                                            </p:txEl>
                                          </p:spTgt>
                                        </p:tgtEl>
                                        <p:attrNameLst>
                                          <p:attrName>style.visibility</p:attrName>
                                        </p:attrNameLst>
                                      </p:cBhvr>
                                      <p:to>
                                        <p:strVal val="visible"/>
                                      </p:to>
                                    </p:set>
                                    <p:animEffect transition="in" filter="fade">
                                      <p:cBhvr>
                                        <p:cTn id="31" dur="1000"/>
                                        <p:tgtEl>
                                          <p:spTgt spid="4198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7544" y="116632"/>
            <a:ext cx="6543692" cy="1143000"/>
          </a:xfrm>
        </p:spPr>
        <p:txBody>
          <a:bodyPr anchor="t" anchorCtr="0">
            <a:normAutofit/>
          </a:bodyPr>
          <a:lstStyle/>
          <a:p>
            <a:pPr algn="l" eaLnBrk="1" hangingPunct="1"/>
            <a:r>
              <a:rPr lang="en-ZA" sz="2400" b="1" dirty="0" smtClean="0">
                <a:solidFill>
                  <a:srgbClr val="002060"/>
                </a:solidFill>
              </a:rPr>
              <a:t>Commercial considerations</a:t>
            </a:r>
          </a:p>
        </p:txBody>
      </p:sp>
      <p:sp>
        <p:nvSpPr>
          <p:cNvPr id="41987" name="Rectangle 3"/>
          <p:cNvSpPr>
            <a:spLocks noGrp="1" noChangeArrowheads="1"/>
          </p:cNvSpPr>
          <p:nvPr>
            <p:ph type="body" idx="1"/>
          </p:nvPr>
        </p:nvSpPr>
        <p:spPr>
          <a:xfrm>
            <a:off x="467544" y="1556792"/>
            <a:ext cx="8229600" cy="5040560"/>
          </a:xfrm>
        </p:spPr>
        <p:txBody>
          <a:bodyPr>
            <a:normAutofit/>
          </a:bodyPr>
          <a:lstStyle/>
          <a:p>
            <a:pPr eaLnBrk="1" hangingPunct="1">
              <a:buFont typeface="Wingdings" pitchFamily="2" charset="2"/>
              <a:buChar char="Ø"/>
            </a:pPr>
            <a:r>
              <a:rPr lang="en-US" sz="1800" dirty="0" smtClean="0">
                <a:solidFill>
                  <a:srgbClr val="150C8E"/>
                </a:solidFill>
              </a:rPr>
              <a:t>I distribute these DVD sets for a donation to cover costs</a:t>
            </a:r>
          </a:p>
          <a:p>
            <a:pPr eaLnBrk="1" hangingPunct="1">
              <a:buFont typeface="Wingdings" pitchFamily="2" charset="2"/>
              <a:buChar char="Ø"/>
            </a:pPr>
            <a:endParaRPr lang="en-US" sz="1800" dirty="0">
              <a:solidFill>
                <a:srgbClr val="150C8E"/>
              </a:solidFill>
            </a:endParaRPr>
          </a:p>
          <a:p>
            <a:pPr eaLnBrk="1" hangingPunct="1">
              <a:buFont typeface="Wingdings" pitchFamily="2" charset="2"/>
              <a:buChar char="Ø"/>
            </a:pPr>
            <a:r>
              <a:rPr lang="en-US" sz="1800" dirty="0" smtClean="0">
                <a:solidFill>
                  <a:srgbClr val="150C8E"/>
                </a:solidFill>
              </a:rPr>
              <a:t>You are welcome to make a donation to fund gifts to others</a:t>
            </a:r>
          </a:p>
          <a:p>
            <a:pPr eaLnBrk="1" hangingPunct="1">
              <a:buFont typeface="Wingdings" pitchFamily="2" charset="2"/>
              <a:buChar char="Ø"/>
            </a:pPr>
            <a:endParaRPr lang="en-US" sz="1800" dirty="0">
              <a:solidFill>
                <a:srgbClr val="150C8E"/>
              </a:solidFill>
            </a:endParaRPr>
          </a:p>
          <a:p>
            <a:pPr eaLnBrk="1" hangingPunct="1">
              <a:buFont typeface="Wingdings" pitchFamily="2" charset="2"/>
              <a:buChar char="Ø"/>
            </a:pPr>
            <a:r>
              <a:rPr lang="en-US" sz="1800" dirty="0" smtClean="0">
                <a:solidFill>
                  <a:srgbClr val="150C8E"/>
                </a:solidFill>
              </a:rPr>
              <a:t>You are free to sell the DVD’s or give them away and to sell or give away any materials you derive from them</a:t>
            </a:r>
          </a:p>
          <a:p>
            <a:pPr eaLnBrk="1" hangingPunct="1">
              <a:buFont typeface="Wingdings" pitchFamily="2" charset="2"/>
              <a:buChar char="Ø"/>
            </a:pPr>
            <a:endParaRPr lang="en-US" sz="1800" dirty="0">
              <a:solidFill>
                <a:srgbClr val="150C8E"/>
              </a:solidFill>
            </a:endParaRPr>
          </a:p>
          <a:p>
            <a:pPr eaLnBrk="1" hangingPunct="1">
              <a:buFont typeface="Wingdings" pitchFamily="2" charset="2"/>
              <a:buChar char="Ø"/>
            </a:pPr>
            <a:r>
              <a:rPr lang="en-US" sz="1800" dirty="0" smtClean="0">
                <a:solidFill>
                  <a:srgbClr val="150C8E"/>
                </a:solidFill>
              </a:rPr>
              <a:t>You are welcome to request the material as a gift and we will supply if and when funds permit</a:t>
            </a:r>
            <a:endParaRPr lang="en-ZA" sz="1800" dirty="0" smtClean="0">
              <a:solidFill>
                <a:srgbClr val="150C8E"/>
              </a:solidFill>
            </a:endParaRPr>
          </a:p>
        </p:txBody>
      </p:sp>
    </p:spTree>
    <p:extLst>
      <p:ext uri="{BB962C8B-B14F-4D97-AF65-F5344CB8AC3E}">
        <p14:creationId xmlns:p14="http://schemas.microsoft.com/office/powerpoint/2010/main" val="72936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1000"/>
                                        <p:tgtEl>
                                          <p:spTgt spid="41987">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1000"/>
                                        <p:tgtEl>
                                          <p:spTgt spid="41987">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1000"/>
                                        <p:tgtEl>
                                          <p:spTgt spid="41987">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1000"/>
                                        <p:tgtEl>
                                          <p:spTgt spid="419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7544" y="116632"/>
            <a:ext cx="6543692" cy="1143000"/>
          </a:xfrm>
        </p:spPr>
        <p:txBody>
          <a:bodyPr anchor="t" anchorCtr="0">
            <a:normAutofit/>
          </a:bodyPr>
          <a:lstStyle/>
          <a:p>
            <a:pPr algn="l" eaLnBrk="1" hangingPunct="1"/>
            <a:r>
              <a:rPr lang="en-ZA" sz="2400" b="1" dirty="0" smtClean="0">
                <a:solidFill>
                  <a:srgbClr val="002060"/>
                </a:solidFill>
              </a:rPr>
              <a:t>Donations </a:t>
            </a:r>
          </a:p>
        </p:txBody>
      </p:sp>
      <p:sp>
        <p:nvSpPr>
          <p:cNvPr id="41987" name="Rectangle 3"/>
          <p:cNvSpPr>
            <a:spLocks noGrp="1" noChangeArrowheads="1"/>
          </p:cNvSpPr>
          <p:nvPr>
            <p:ph type="body" idx="1"/>
          </p:nvPr>
        </p:nvSpPr>
        <p:spPr>
          <a:xfrm>
            <a:off x="4139952" y="1556792"/>
            <a:ext cx="4557192" cy="5040560"/>
          </a:xfrm>
        </p:spPr>
        <p:txBody>
          <a:bodyPr>
            <a:normAutofit/>
          </a:bodyPr>
          <a:lstStyle/>
          <a:p>
            <a:pPr eaLnBrk="1" hangingPunct="1">
              <a:buFont typeface="Wingdings" pitchFamily="2" charset="2"/>
              <a:buChar char="Ø"/>
            </a:pPr>
            <a:r>
              <a:rPr lang="en-ZA" sz="1800" dirty="0" smtClean="0">
                <a:solidFill>
                  <a:srgbClr val="150C8E"/>
                </a:solidFill>
              </a:rPr>
              <a:t>I believe that there IS value in these presentations and would like to distribute them as widely as possible</a:t>
            </a:r>
          </a:p>
          <a:p>
            <a:pPr eaLnBrk="1" hangingPunct="1">
              <a:buFont typeface="Wingdings" pitchFamily="2" charset="2"/>
              <a:buChar char="Ø"/>
            </a:pPr>
            <a:endParaRPr lang="en-ZA" sz="1800" dirty="0">
              <a:solidFill>
                <a:srgbClr val="150C8E"/>
              </a:solidFill>
            </a:endParaRPr>
          </a:p>
          <a:p>
            <a:pPr eaLnBrk="1" hangingPunct="1">
              <a:buFont typeface="Wingdings" pitchFamily="2" charset="2"/>
              <a:buChar char="Ø"/>
            </a:pPr>
            <a:r>
              <a:rPr lang="en-ZA" sz="1800" dirty="0" smtClean="0">
                <a:solidFill>
                  <a:srgbClr val="150C8E"/>
                </a:solidFill>
              </a:rPr>
              <a:t>If you can afford it please consider making as large a donation as you are able towards the distribution of this material to those who cannot afford it</a:t>
            </a:r>
          </a:p>
          <a:p>
            <a:pPr eaLnBrk="1" hangingPunct="1">
              <a:buFont typeface="Wingdings" pitchFamily="2" charset="2"/>
              <a:buChar char="Ø"/>
            </a:pPr>
            <a:endParaRPr lang="en-ZA" sz="1800" dirty="0">
              <a:solidFill>
                <a:srgbClr val="150C8E"/>
              </a:solidFill>
            </a:endParaRPr>
          </a:p>
          <a:p>
            <a:pPr eaLnBrk="1" hangingPunct="1">
              <a:buFont typeface="Wingdings" pitchFamily="2" charset="2"/>
              <a:buChar char="Ø"/>
            </a:pPr>
            <a:r>
              <a:rPr lang="en-ZA" sz="1800" dirty="0" smtClean="0">
                <a:solidFill>
                  <a:srgbClr val="150C8E"/>
                </a:solidFill>
              </a:rPr>
              <a:t>Thank you</a:t>
            </a:r>
            <a:endParaRPr lang="en-ZA" sz="1800" dirty="0">
              <a:solidFill>
                <a:srgbClr val="150C8E"/>
              </a:solidFill>
            </a:endParaRPr>
          </a:p>
          <a:p>
            <a:pPr eaLnBrk="1" hangingPunct="1">
              <a:buFont typeface="Wingdings" pitchFamily="2" charset="2"/>
              <a:buChar char="Ø"/>
            </a:pPr>
            <a:endParaRPr lang="en-ZA" sz="1800" dirty="0" smtClean="0">
              <a:solidFill>
                <a:srgbClr val="150C8E"/>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484784"/>
            <a:ext cx="2905125" cy="4267200"/>
          </a:xfrm>
          <a:prstGeom prst="rect">
            <a:avLst/>
          </a:prstGeom>
        </p:spPr>
      </p:pic>
    </p:spTree>
    <p:extLst>
      <p:ext uri="{BB962C8B-B14F-4D97-AF65-F5344CB8AC3E}">
        <p14:creationId xmlns:p14="http://schemas.microsoft.com/office/powerpoint/2010/main" val="169970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1000"/>
                                        <p:tgtEl>
                                          <p:spTgt spid="41987">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1000"/>
                                        <p:tgtEl>
                                          <p:spTgt spid="41987">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1000"/>
                                        <p:tgtEl>
                                          <p:spTgt spid="41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1916832"/>
            <a:ext cx="2905125" cy="4267200"/>
          </a:xfrm>
          <a:prstGeom prst="rect">
            <a:avLst/>
          </a:prstGeom>
        </p:spPr>
      </p:pic>
      <p:sp>
        <p:nvSpPr>
          <p:cNvPr id="41986" name="Rectangle 2"/>
          <p:cNvSpPr>
            <a:spLocks noGrp="1" noChangeArrowheads="1"/>
          </p:cNvSpPr>
          <p:nvPr>
            <p:ph type="title"/>
          </p:nvPr>
        </p:nvSpPr>
        <p:spPr>
          <a:xfrm>
            <a:off x="467544" y="116632"/>
            <a:ext cx="6543692" cy="1143000"/>
          </a:xfrm>
        </p:spPr>
        <p:txBody>
          <a:bodyPr anchor="t" anchorCtr="0">
            <a:normAutofit/>
          </a:bodyPr>
          <a:lstStyle/>
          <a:p>
            <a:pPr algn="l" eaLnBrk="1" hangingPunct="1"/>
            <a:r>
              <a:rPr lang="en-ZA" sz="2400" b="1" dirty="0" smtClean="0">
                <a:solidFill>
                  <a:srgbClr val="002060"/>
                </a:solidFill>
              </a:rPr>
              <a:t>Contacting me</a:t>
            </a:r>
          </a:p>
        </p:txBody>
      </p:sp>
      <p:sp>
        <p:nvSpPr>
          <p:cNvPr id="41987" name="Rectangle 3"/>
          <p:cNvSpPr>
            <a:spLocks noGrp="1" noChangeArrowheads="1"/>
          </p:cNvSpPr>
          <p:nvPr>
            <p:ph type="body" idx="1"/>
          </p:nvPr>
        </p:nvSpPr>
        <p:spPr>
          <a:xfrm>
            <a:off x="467544" y="1556792"/>
            <a:ext cx="8229600" cy="5040560"/>
          </a:xfrm>
        </p:spPr>
        <p:txBody>
          <a:bodyPr>
            <a:normAutofit/>
          </a:bodyPr>
          <a:lstStyle/>
          <a:p>
            <a:pPr eaLnBrk="1" hangingPunct="1">
              <a:buFont typeface="Wingdings" pitchFamily="2" charset="2"/>
              <a:buChar char="Ø"/>
            </a:pPr>
            <a:r>
              <a:rPr lang="en-US" sz="1800" dirty="0" smtClean="0">
                <a:solidFill>
                  <a:srgbClr val="150C8E"/>
                </a:solidFill>
              </a:rPr>
              <a:t>I sincerely hope that you will find these videos informative and challenging</a:t>
            </a:r>
          </a:p>
          <a:p>
            <a:pPr eaLnBrk="1" hangingPunct="1">
              <a:buFont typeface="Wingdings" pitchFamily="2" charset="2"/>
              <a:buChar char="Ø"/>
            </a:pPr>
            <a:endParaRPr lang="en-US" sz="1800" dirty="0">
              <a:solidFill>
                <a:srgbClr val="150C8E"/>
              </a:solidFill>
            </a:endParaRPr>
          </a:p>
          <a:p>
            <a:pPr eaLnBrk="1" hangingPunct="1">
              <a:buFont typeface="Wingdings" pitchFamily="2" charset="2"/>
              <a:buChar char="Ø"/>
            </a:pPr>
            <a:r>
              <a:rPr lang="en-US" sz="1800" dirty="0" smtClean="0">
                <a:solidFill>
                  <a:srgbClr val="150C8E"/>
                </a:solidFill>
              </a:rPr>
              <a:t>You can contact me at </a:t>
            </a:r>
            <a:r>
              <a:rPr lang="en-US" sz="1800" dirty="0" smtClean="0">
                <a:solidFill>
                  <a:srgbClr val="150C8E"/>
                </a:solidFill>
                <a:hlinkClick r:id="rId4"/>
              </a:rPr>
              <a:t>James@ETI-Ministries.org</a:t>
            </a:r>
            <a:endParaRPr lang="en-US" sz="1800" dirty="0" smtClean="0">
              <a:solidFill>
                <a:srgbClr val="150C8E"/>
              </a:solidFill>
            </a:endParaRPr>
          </a:p>
          <a:p>
            <a:pPr eaLnBrk="1" hangingPunct="1">
              <a:buFont typeface="Wingdings" pitchFamily="2" charset="2"/>
              <a:buChar char="Ø"/>
            </a:pPr>
            <a:endParaRPr lang="en-US" sz="1800" dirty="0" smtClean="0">
              <a:solidFill>
                <a:srgbClr val="150C8E"/>
              </a:solidFill>
            </a:endParaRPr>
          </a:p>
          <a:p>
            <a:pPr>
              <a:buFont typeface="Wingdings" pitchFamily="2" charset="2"/>
              <a:buChar char="Ø"/>
            </a:pPr>
            <a:r>
              <a:rPr lang="en-ZA" sz="1800" dirty="0" smtClean="0">
                <a:solidFill>
                  <a:srgbClr val="150C8E"/>
                </a:solidFill>
              </a:rPr>
              <a:t>Alternate </a:t>
            </a:r>
            <a:r>
              <a:rPr lang="en-ZA" sz="1800" dirty="0">
                <a:solidFill>
                  <a:srgbClr val="150C8E"/>
                </a:solidFill>
              </a:rPr>
              <a:t>email </a:t>
            </a:r>
            <a:r>
              <a:rPr lang="en-ZA" sz="1800" dirty="0" smtClean="0">
                <a:solidFill>
                  <a:srgbClr val="150C8E"/>
                </a:solidFill>
                <a:hlinkClick r:id="rId5"/>
              </a:rPr>
              <a:t>james@jar-a.com</a:t>
            </a:r>
            <a:endParaRPr lang="en-ZA" sz="1800" dirty="0" smtClean="0">
              <a:solidFill>
                <a:srgbClr val="150C8E"/>
              </a:solidFill>
            </a:endParaRPr>
          </a:p>
          <a:p>
            <a:pPr>
              <a:buFont typeface="Wingdings" pitchFamily="2" charset="2"/>
              <a:buChar char="Ø"/>
            </a:pPr>
            <a:endParaRPr lang="en-ZA" sz="1800" dirty="0">
              <a:solidFill>
                <a:srgbClr val="150C8E"/>
              </a:solidFill>
            </a:endParaRPr>
          </a:p>
          <a:p>
            <a:pPr eaLnBrk="1" hangingPunct="1">
              <a:buFont typeface="Wingdings" pitchFamily="2" charset="2"/>
              <a:buChar char="Ø"/>
            </a:pPr>
            <a:endParaRPr lang="en-US" sz="1800" dirty="0">
              <a:solidFill>
                <a:srgbClr val="150C8E"/>
              </a:solidFill>
            </a:endParaRPr>
          </a:p>
          <a:p>
            <a:pPr eaLnBrk="1" hangingPunct="1">
              <a:buFont typeface="Wingdings" pitchFamily="2" charset="2"/>
              <a:buChar char="Ø"/>
            </a:pPr>
            <a:endParaRPr lang="en-ZA" sz="1800" dirty="0" smtClean="0">
              <a:solidFill>
                <a:srgbClr val="150C8E"/>
              </a:solidFill>
            </a:endParaRPr>
          </a:p>
        </p:txBody>
      </p:sp>
    </p:spTree>
    <p:extLst>
      <p:ext uri="{BB962C8B-B14F-4D97-AF65-F5344CB8AC3E}">
        <p14:creationId xmlns:p14="http://schemas.microsoft.com/office/powerpoint/2010/main" val="143549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1000"/>
                                        <p:tgtEl>
                                          <p:spTgt spid="41987">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1000"/>
                                        <p:tgtEl>
                                          <p:spTgt spid="41987">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1000"/>
                                        <p:tgtEl>
                                          <p:spTgt spid="41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050" name="Picture 4" descr="cid:image004.jpg@01CBE24E.F48D52A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60" y="-2502"/>
            <a:ext cx="10434222" cy="686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467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074" name="Picture 9" descr="cid:image009.jpg@01CBE24E.F48D52A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0"/>
            <a:ext cx="9744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880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098" name="Picture 10" descr="cid:image010.jpg@01CBE24E.F48D52A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9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3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123" name="Picture 14" descr="cid:image014.jpg@01CBE24E.F48D52A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9" y="0"/>
            <a:ext cx="1075764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73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146" name="Picture 13" descr="cid:image013.jpg@01CBE24E.F48D52A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678" y="0"/>
            <a:ext cx="10235356" cy="6866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9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170" name="Picture 16" descr="cid:image016.jpg@01CBE24E.F48D52A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584" y="-8221"/>
            <a:ext cx="10293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976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AR&amp;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5898</TotalTime>
  <Words>1761</Words>
  <Application>Microsoft Office PowerPoint</Application>
  <PresentationFormat>On-screen Show (4:3)</PresentationFormat>
  <Paragraphs>276</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Japan, 11 March 2011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Introduction</vt:lpstr>
      <vt:lpstr>Credentials Academic and Engineering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CD with supplementary material</vt:lpstr>
      <vt:lpstr>Copyright releases, reprint rights, edit rights, distribution rights</vt:lpstr>
      <vt:lpstr>Commercial considerations</vt:lpstr>
      <vt:lpstr>Donations </vt:lpstr>
      <vt:lpstr>Contacting 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Robertson</dc:creator>
  <cp:lastModifiedBy>ETI</cp:lastModifiedBy>
  <cp:revision>394</cp:revision>
  <cp:lastPrinted>2011-02-19T08:25:30Z</cp:lastPrinted>
  <dcterms:created xsi:type="dcterms:W3CDTF">2009-05-01T08:13:25Z</dcterms:created>
  <dcterms:modified xsi:type="dcterms:W3CDTF">2014-06-14T18:22:12Z</dcterms:modified>
</cp:coreProperties>
</file>